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179.png" ContentType="image/png"/>
  <Override PartName="/ppt/media/image239.png" ContentType="image/png"/>
  <Override PartName="/ppt/media/image178.png" ContentType="image/png"/>
  <Override PartName="/ppt/media/image238.png" ContentType="image/png"/>
  <Override PartName="/ppt/media/image177.png" ContentType="image/png"/>
  <Override PartName="/ppt/media/image237.png" ContentType="image/png"/>
  <Override PartName="/ppt/media/image176.png" ContentType="image/png"/>
  <Override PartName="/ppt/media/image236.png" ContentType="image/png"/>
  <Override PartName="/ppt/media/image175.png" ContentType="image/png"/>
  <Override PartName="/ppt/media/image235.png" ContentType="image/png"/>
  <Override PartName="/ppt/media/image174.png" ContentType="image/png"/>
  <Override PartName="/ppt/media/image234.png" ContentType="image/png"/>
  <Override PartName="/ppt/media/image173.png" ContentType="image/png"/>
  <Override PartName="/ppt/media/image233.png" ContentType="image/png"/>
  <Override PartName="/ppt/media/image172.png" ContentType="image/png"/>
  <Override PartName="/ppt/media/image232.png" ContentType="image/png"/>
  <Override PartName="/ppt/media/image171.png" ContentType="image/png"/>
  <Override PartName="/ppt/media/image231.png" ContentType="image/png"/>
  <Override PartName="/ppt/media/image170.png" ContentType="image/png"/>
  <Override PartName="/ppt/media/image230.png" ContentType="image/png"/>
  <Override PartName="/ppt/media/image169.png" ContentType="image/png"/>
  <Override PartName="/ppt/media/image229.png" ContentType="image/png"/>
  <Override PartName="/ppt/media/image168.png" ContentType="image/png"/>
  <Override PartName="/ppt/media/image228.png" ContentType="image/png"/>
  <Override PartName="/ppt/media/image167.png" ContentType="image/png"/>
  <Override PartName="/ppt/media/image227.png" ContentType="image/png"/>
  <Override PartName="/ppt/media/image166.png" ContentType="image/png"/>
  <Override PartName="/ppt/media/image226.png" ContentType="image/png"/>
  <Override PartName="/ppt/media/image165.png" ContentType="image/png"/>
  <Override PartName="/ppt/media/image225.png" ContentType="image/png"/>
  <Override PartName="/ppt/media/image164.png" ContentType="image/png"/>
  <Override PartName="/ppt/media/image224.png" ContentType="image/png"/>
  <Override PartName="/ppt/media/image163.png" ContentType="image/png"/>
  <Override PartName="/ppt/media/image223.png" ContentType="image/png"/>
  <Override PartName="/ppt/media/image162.png" ContentType="image/png"/>
  <Override PartName="/ppt/media/image222.png" ContentType="image/png"/>
  <Override PartName="/ppt/media/image161.png" ContentType="image/png"/>
  <Override PartName="/ppt/media/image221.png" ContentType="image/png"/>
  <Override PartName="/ppt/media/image160.png" ContentType="image/png"/>
  <Override PartName="/ppt/media/image220.png" ContentType="image/png"/>
  <Override PartName="/ppt/media/image154.png" ContentType="image/png"/>
  <Override PartName="/ppt/media/image214.png" ContentType="image/png"/>
  <Override PartName="/ppt/media/image153.png" ContentType="image/png"/>
  <Override PartName="/ppt/media/image213.png" ContentType="image/png"/>
  <Override PartName="/ppt/media/image152.png" ContentType="image/png"/>
  <Override PartName="/ppt/media/image212.png" ContentType="image/png"/>
  <Override PartName="/ppt/media/image151.png" ContentType="image/png"/>
  <Override PartName="/ppt/media/image211.png" ContentType="image/png"/>
  <Override PartName="/ppt/media/image150.png" ContentType="image/png"/>
  <Override PartName="/ppt/media/image210.png" ContentType="image/png"/>
  <Override PartName="/ppt/media/image148.png" ContentType="image/png"/>
  <Override PartName="/ppt/media/image208.png" ContentType="image/png"/>
  <Override PartName="/ppt/media/image147.png" ContentType="image/png"/>
  <Override PartName="/ppt/media/image207.png" ContentType="image/png"/>
  <Override PartName="/ppt/media/image146.png" ContentType="image/png"/>
  <Override PartName="/ppt/media/image206.png" ContentType="image/png"/>
  <Override PartName="/ppt/media/image145.png" ContentType="image/png"/>
  <Override PartName="/ppt/media/image205.png" ContentType="image/png"/>
  <Override PartName="/ppt/media/image144.png" ContentType="image/png"/>
  <Override PartName="/ppt/media/image204.png" ContentType="image/png"/>
  <Override PartName="/ppt/media/image143.png" ContentType="image/png"/>
  <Override PartName="/ppt/media/image203.png" ContentType="image/png"/>
  <Override PartName="/ppt/media/image142.png" ContentType="image/png"/>
  <Override PartName="/ppt/media/image202.png" ContentType="image/png"/>
  <Override PartName="/ppt/media/image141.png" ContentType="image/png"/>
  <Override PartName="/ppt/media/image201.png" ContentType="image/png"/>
  <Override PartName="/ppt/media/image140.png" ContentType="image/png"/>
  <Override PartName="/ppt/media/image200.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30.png" ContentType="image/png"/>
  <Override PartName="/ppt/media/image128.png" ContentType="image/png"/>
  <Override PartName="/ppt/media/image11.png" ContentType="image/png"/>
  <Override PartName="/ppt/media/image12.png" ContentType="image/png"/>
  <Override PartName="/ppt/media/image13.png" ContentType="image/png"/>
  <Override PartName="/ppt/media/image14.png" ContentType="image/png"/>
  <Override PartName="/ppt/media/image21.png" ContentType="image/png"/>
  <Override PartName="/ppt/media/image22.png" ContentType="image/png"/>
  <Override PartName="/ppt/media/image6.png" ContentType="image/png"/>
  <Override PartName="/ppt/media/image91.png" ContentType="image/png"/>
  <Override PartName="/ppt/media/image16.png" ContentType="image/png"/>
  <Override PartName="/ppt/media/image246.png" ContentType="image/png"/>
  <Override PartName="/ppt/media/image186.png" ContentType="image/png"/>
  <Override PartName="/ppt/media/image23.png" ContentType="image/png"/>
  <Override PartName="/ppt/media/image7.png" ContentType="image/png"/>
  <Override PartName="/ppt/media/image92.png" ContentType="image/png"/>
  <Override PartName="/ppt/media/image17.png" ContentType="image/png"/>
  <Override PartName="/ppt/media/image247.png" ContentType="image/png"/>
  <Override PartName="/ppt/media/image187.png" ContentType="image/png"/>
  <Override PartName="/ppt/media/image8.png" ContentType="image/png"/>
  <Override PartName="/ppt/media/image93.png" ContentType="image/png"/>
  <Override PartName="/ppt/media/image18.png" ContentType="image/png"/>
  <Override PartName="/ppt/media/image25.png" ContentType="image/png"/>
  <Override PartName="/ppt/media/image19.png" ContentType="image/png"/>
  <Override PartName="/ppt/media/image249.png" ContentType="image/png"/>
  <Override PartName="/ppt/media/image189.png" ContentType="image/png"/>
  <Override PartName="/ppt/media/image94.png" ContentType="image/png"/>
  <Override PartName="/ppt/media/image9.png" ContentType="image/png"/>
  <Override PartName="/ppt/media/image15.png" ContentType="image/png"/>
  <Override PartName="/ppt/media/image245.png" ContentType="image/png"/>
  <Override PartName="/ppt/media/image185.png" ContentType="image/png"/>
  <Override PartName="/ppt/media/image90.png" ContentType="image/png"/>
  <Override PartName="/ppt/media/image5.png" ContentType="image/png"/>
  <Override PartName="/ppt/media/image55.png" ContentType="image/png"/>
  <Override PartName="/ppt/media/image184.png" ContentType="image/png"/>
  <Override PartName="/ppt/media/image244.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119.png" ContentType="image/png"/>
  <Override PartName="/ppt/media/image50.png" ContentType="image/png"/>
  <Override PartName="/ppt/media/image129.png" ContentType="image/png"/>
  <Override PartName="/ppt/media/image60.png" ContentType="image/png"/>
  <Override PartName="/ppt/media/image61.png" ContentType="image/png"/>
  <Override PartName="/ppt/media/image117.png" ContentType="image/png"/>
  <Override PartName="/ppt/media/image118.png" ContentType="image/png"/>
  <Override PartName="/ppt/media/image273.png" ContentType="image/png"/>
  <Override PartName="/ppt/media/image101.png" ContentType="image/png"/>
  <Override PartName="/ppt/media/image96.png" ContentType="image/png"/>
  <Override PartName="/ppt/media/image269.png" ContentType="image/png"/>
  <Override PartName="/ppt/media/image45.png" ContentType="image/png"/>
  <Override PartName="/ppt/media/image95.png" ContentType="image/png"/>
  <Override PartName="/ppt/media/image272.png" ContentType="image/png"/>
  <Override PartName="/ppt/media/image100.png" ContentType="image/png"/>
  <Override PartName="/ppt/media/image260.png" ContentType="image/png"/>
  <Override PartName="/ppt/media/image105.png" ContentType="image/png"/>
  <Override PartName="/ppt/media/image67.png" ContentType="image/png"/>
  <Override PartName="/ppt/media/image261.png" ContentType="image/png"/>
  <Override PartName="/ppt/media/image106.png" ContentType="image/png"/>
  <Override PartName="/ppt/media/image68.png" ContentType="image/png"/>
  <Override PartName="/ppt/media/image270.png" ContentType="image/png"/>
  <Override PartName="/ppt/media/image115.png" ContentType="image/png"/>
  <Override PartName="/ppt/media/image182.png" ContentType="image/png"/>
  <Override PartName="/ppt/media/image242.png" ContentType="image/png"/>
  <Override PartName="/ppt/media/image77.png" ContentType="image/png"/>
  <Override PartName="/ppt/media/image264.png" ContentType="image/png"/>
  <Override PartName="/ppt/media/image40.png" ContentType="image/png"/>
  <Override PartName="/ppt/media/image109.png" ContentType="image/png"/>
  <Override PartName="/ppt/media/image88.png" ContentType="image/png"/>
  <Override PartName="/ppt/media/image268.png" ContentType="image/png"/>
  <Override PartName="/ppt/media/image44.png" ContentType="image/png"/>
  <Override PartName="/ppt/media/image271.png" ContentType="image/png"/>
  <Override PartName="/ppt/media/image116.png" ContentType="image/png"/>
  <Override PartName="/ppt/media/image183.png" ContentType="image/png"/>
  <Override PartName="/ppt/media/image243.png" ContentType="image/png"/>
  <Override PartName="/ppt/media/image78.png" ContentType="image/png"/>
  <Override PartName="/ppt/media/image190.png" ContentType="image/png"/>
  <Override PartName="/ppt/media/image250.png" ContentType="image/png"/>
  <Override PartName="/ppt/media/image85.png" ContentType="image/png"/>
  <Override PartName="/ppt/media/image80.png" ContentType="image/png"/>
  <Override PartName="/ppt/media/image265.png" ContentType="image/png"/>
  <Override PartName="/ppt/media/image41.png" ContentType="image/png"/>
  <Override PartName="/ppt/media/image87.png" ContentType="image/png"/>
  <Override PartName="/ppt/media/image267.png" ContentType="image/png"/>
  <Override PartName="/ppt/media/image43.png" ContentType="image/png"/>
  <Override PartName="/ppt/media/image86.png" ContentType="image/png"/>
  <Override PartName="/ppt/media/image266.png" ContentType="image/png"/>
  <Override PartName="/ppt/media/image42.png" ContentType="image/png"/>
  <Override PartName="/ppt/media/image263.png" ContentType="image/png"/>
  <Override PartName="/ppt/media/image108.png" ContentType="image/png"/>
  <Override PartName="/ppt/media/image262.png" ContentType="image/png"/>
  <Override PartName="/ppt/media/image107.png" ContentType="image/png"/>
  <Override PartName="/ppt/media/image84.png" ContentType="image/png"/>
  <Override PartName="/ppt/media/image83.png" ContentType="image/png"/>
  <Override PartName="/ppt/media/image82.png" ContentType="image/png"/>
  <Override PartName="/ppt/media/image149.png" ContentType="image/png"/>
  <Override PartName="/ppt/media/image209.png" ContentType="image/png"/>
  <Override PartName="/ppt/media/image81.png" ContentType="image/png"/>
  <Override PartName="/ppt/media/image76.png" ContentType="image/png"/>
  <Override PartName="/ppt/media/image75.png" ContentType="image/png"/>
  <Override PartName="/ppt/media/image188.png" ContentType="image/png"/>
  <Override PartName="/ppt/media/image248.png" ContentType="image/png"/>
  <Override PartName="/ppt/media/image24.png" ContentType="image/png"/>
  <Override PartName="/ppt/media/image139.png" ContentType="image/png"/>
  <Override PartName="/ppt/media/image70.png" ContentType="image/png"/>
  <Override PartName="/ppt/media/image74.png" ContentType="image/png"/>
  <Override PartName="/ppt/media/image73.png" ContentType="image/png"/>
  <Override PartName="/ppt/media/image72.png" ContentType="image/png"/>
  <Override PartName="/ppt/media/image71.png" ContentType="image/png"/>
  <Override PartName="/ppt/media/image159.png" ContentType="image/png"/>
  <Override PartName="/ppt/media/image219.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181.png" ContentType="image/png"/>
  <Override PartName="/ppt/media/image241.png" ContentType="image/png"/>
  <Override PartName="/ppt/media/image54.png" ContentType="image/png"/>
  <Override PartName="/ppt/media/image35.png" ContentType="image/png"/>
  <Override PartName="/ppt/media/image29.png" ContentType="image/png"/>
  <Override PartName="/ppt/media/image259.png" ContentType="image/png"/>
  <Override PartName="/ppt/media/image199.png" ContentType="image/png"/>
  <Override PartName="/ppt/media/image4.png" ContentType="image/png"/>
  <Override PartName="/ppt/media/image158.png" ContentType="image/png"/>
  <Override PartName="/ppt/media/image218.png" ContentType="image/png"/>
  <Override PartName="/ppt/media/image39.png" ContentType="image/png"/>
  <Override PartName="/ppt/media/image53.png" ContentType="image/png"/>
  <Override PartName="/ppt/media/image217.png" ContentType="image/png"/>
  <Override PartName="/ppt/media/image157.png" ContentType="image/png"/>
  <Override PartName="/ppt/media/image38.png" ContentType="image/png"/>
  <Override PartName="/ppt/media/image192.png" ContentType="image/png"/>
  <Override PartName="/ppt/media/image252.png" ContentType="image/png"/>
  <Override PartName="/ppt/media/image57.png" ContentType="image/png"/>
  <Override PartName="/ppt/media/image52.png" ContentType="image/png"/>
  <Override PartName="/ppt/media/image216.png" ContentType="image/png"/>
  <Override PartName="/ppt/media/image156.png" ContentType="image/png"/>
  <Override PartName="/ppt/media/image37.png" ContentType="image/png"/>
  <Override PartName="/ppt/media/image191.png" ContentType="image/png"/>
  <Override PartName="/ppt/media/image251.png" ContentType="image/png"/>
  <Override PartName="/ppt/media/image56.png" ContentType="image/png"/>
  <Override PartName="/ppt/media/image51.png" ContentType="image/png"/>
  <Override PartName="/ppt/media/image155.png" ContentType="image/png"/>
  <Override PartName="/ppt/media/image215.png" ContentType="image/png"/>
  <Override PartName="/ppt/media/image36.png" ContentType="image/png"/>
  <Override PartName="/ppt/media/image58.png" ContentType="image/png"/>
  <Override PartName="/ppt/media/image193.png" ContentType="image/png"/>
  <Override PartName="/ppt/media/image253.png" ContentType="image/png"/>
  <Override PartName="/ppt/media/image69.png" ContentType="image/png"/>
  <Override PartName="/ppt/media/image10.png" ContentType="image/png"/>
  <Override PartName="/ppt/media/image180.png" ContentType="image/png"/>
  <Override PartName="/ppt/media/image240.png" ContentType="image/png"/>
  <Override PartName="/ppt/media/image59.png" ContentType="image/png"/>
  <Override PartName="/ppt/media/image194.png" ContentType="image/png"/>
  <Override PartName="/ppt/media/image254.png" ContentType="image/png"/>
  <Override PartName="/ppt/media/image30.png" ContentType="image/png"/>
  <Override PartName="/ppt/media/image195.png" ContentType="image/png"/>
  <Override PartName="/ppt/media/image255.png" ContentType="image/png"/>
  <Override PartName="/ppt/media/image31.png" ContentType="image/png"/>
  <Override PartName="/ppt/media/image26.png" ContentType="image/png"/>
  <Override PartName="/ppt/media/image1.png" ContentType="image/png"/>
  <Override PartName="/ppt/media/image196.png" ContentType="image/png"/>
  <Override PartName="/ppt/media/image256.png" ContentType="image/png"/>
  <Override PartName="/ppt/media/image32.png" ContentType="image/png"/>
  <Override PartName="/ppt/media/image27.png" ContentType="image/png"/>
  <Override PartName="/ppt/media/image2.png" ContentType="image/png"/>
  <Override PartName="/ppt/media/image197.png" ContentType="image/png"/>
  <Override PartName="/ppt/media/image257.png" ContentType="image/png"/>
  <Override PartName="/ppt/media/image33.png" ContentType="image/png"/>
  <Override PartName="/ppt/media/image28.png" ContentType="image/png"/>
  <Override PartName="/ppt/media/image3.png" ContentType="image/png"/>
  <Override PartName="/ppt/media/image198.png" ContentType="image/png"/>
  <Override PartName="/ppt/media/image258.png" ContentType="image/png"/>
  <Override PartName="/ppt/media/image34.png" ContentType="image/png"/>
  <Override PartName="/ppt/media/image89.png" ContentType="image/png"/>
  <Override PartName="/ppt/media/image46.png" ContentType="image/png"/>
  <Override PartName="/ppt/media/image97.png" ContentType="image/png"/>
  <Override PartName="/ppt/media/image274.png" ContentType="image/png"/>
  <Override PartName="/ppt/media/image102.png" ContentType="image/png"/>
  <Override PartName="/ppt/media/image98.png" ContentType="image/png"/>
  <Override PartName="/ppt/media/image275.png" ContentType="image/png"/>
  <Override PartName="/ppt/media/image103.png" ContentType="image/png"/>
  <Override PartName="/ppt/media/image99.png" ContentType="image/png"/>
  <Override PartName="/ppt/media/image276.png" ContentType="image/png"/>
  <Override PartName="/ppt/media/image104.png" ContentType="image/png"/>
  <Override PartName="/ppt/media/image110.png" ContentType="image/png"/>
  <Override PartName="/ppt/media/image111.png" ContentType="image/png"/>
  <Override PartName="/ppt/media/image112.png" ContentType="image/png"/>
  <Override PartName="/ppt/media/image113.png" ContentType="image/png"/>
  <Override PartName="/ppt/media/image114.png" ContentType="image/png"/>
  <Override PartName="/ppt/media/image120.png" ContentType="image/png"/>
  <Override PartName="/ppt/media/image121.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theme/theme22.xml" ContentType="application/vnd.openxmlformats-officedocument.theme+xml"/>
  <Override PartName="/ppt/theme/theme21.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6.xml" ContentType="application/vnd.openxmlformats-officedocument.theme+xml"/>
  <Override PartName="/ppt/theme/theme18.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4.xml" ContentType="application/vnd.openxmlformats-officedocument.theme+xml"/>
  <Override PartName="/ppt/theme/theme17.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16.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30.xml" ContentType="application/vnd.openxmlformats-officedocument.theme+xml"/>
  <Override PartName="/ppt/theme/theme7.xml" ContentType="application/vnd.openxmlformats-officedocument.theme+xml"/>
  <Override PartName="/ppt/theme/theme31.xml" ContentType="application/vnd.openxmlformats-officedocument.theme+xml"/>
  <Override PartName="/ppt/theme/theme8.xml" ContentType="application/vnd.openxmlformats-officedocument.theme+xml"/>
  <Override PartName="/ppt/theme/theme32.xml" ContentType="application/vnd.openxmlformats-officedocument.theme+xml"/>
  <Override PartName="/ppt/theme/theme9.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9.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36.xml" ContentType="application/vnd.openxmlformats-officedocument.theme+xml"/>
  <Override PartName="/ppt/theme/theme29.xml" ContentType="application/vnd.openxmlformats-officedocument.theme+xml"/>
  <Override PartName="/ppt/theme/theme10.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28.xml.rels" ContentType="application/vnd.openxmlformats-package.relationships+xml"/>
  <Override PartName="/ppt/slideMasters/_rels/slideMaster17.xml.rels" ContentType="application/vnd.openxmlformats-package.relationships+xml"/>
  <Override PartName="/ppt/slideMasters/_rels/slideMaster1.xml.rels" ContentType="application/vnd.openxmlformats-package.relationships+xml"/>
  <Override PartName="/ppt/slideMasters/_rels/slideMaster36.xml.rels" ContentType="application/vnd.openxmlformats-package.relationships+xml"/>
  <Override PartName="/ppt/slideMasters/_rels/slideMaster22.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35.xml.rels" ContentType="application/vnd.openxmlformats-package.relationships+xml"/>
  <Override PartName="/ppt/slideMasters/_rels/slideMaster18.xml.rels" ContentType="application/vnd.openxmlformats-package.relationships+xml"/>
  <Override PartName="/ppt/slideMasters/_rels/slideMaster29.xml.rels" ContentType="application/vnd.openxmlformats-package.relationships+xml"/>
  <Override PartName="/ppt/slideMasters/_rels/slideMaster2.xml.rels" ContentType="application/vnd.openxmlformats-package.relationships+xml"/>
  <Override PartName="/ppt/slideMasters/_rels/slideMaster26.xml.rels" ContentType="application/vnd.openxmlformats-package.relationships+xml"/>
  <Override PartName="/ppt/slideMasters/_rels/slideMaster4.xml.rels" ContentType="application/vnd.openxmlformats-package.relationships+xml"/>
  <Override PartName="/ppt/slideMasters/_rels/slideMaster21.xml.rels" ContentType="application/vnd.openxmlformats-package.relationships+xml"/>
  <Override PartName="/ppt/slideMasters/_rels/slideMaster13.xml.rels" ContentType="application/vnd.openxmlformats-package.relationships+xml"/>
  <Override PartName="/ppt/slideMasters/_rels/slideMaster20.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6.xml.rels" ContentType="application/vnd.openxmlformats-package.relationships+xml"/>
  <Override PartName="/ppt/slideMasters/_rels/slideMaster14.xml.rels" ContentType="application/vnd.openxmlformats-package.relationships+xml"/>
  <Override PartName="/ppt/slideMasters/_rels/slideMaster11.xml.rels" ContentType="application/vnd.openxmlformats-package.relationships+xml"/>
  <Override PartName="/ppt/slideMasters/_rels/slideMaster34.xml.rels" ContentType="application/vnd.openxmlformats-package.relationships+xml"/>
  <Override PartName="/ppt/slideMasters/_rels/slideMaster15.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33.xml.rels" ContentType="application/vnd.openxmlformats-package.relationships+xml"/>
  <Override PartName="/ppt/slideMasters/_rels/slideMaster25.xml.rels" ContentType="application/vnd.openxmlformats-package.relationships+xml"/>
  <Override PartName="/ppt/slideMasters/_rels/slideMaster30.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38.xml.rels" ContentType="application/vnd.openxmlformats-package.relationships+xml"/>
  <Override PartName="/ppt/slideMasters/_rels/slideMaster23.xml.rels" ContentType="application/vnd.openxmlformats-package.relationships+xml"/>
  <Override PartName="/ppt/slideMasters/_rels/slideMaster32.xml.rels" ContentType="application/vnd.openxmlformats-package.relationships+xml"/>
  <Override PartName="/ppt/slideMasters/_rels/slideMaster24.xml.rels" ContentType="application/vnd.openxmlformats-package.relationships+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15.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slideMasters/slideMaster16.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17.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6.xml" ContentType="application/vnd.openxmlformats-officedocument.presentationml.slideMaster+xml"/>
  <Override PartName="/ppt/slideMasters/slideMaster33.xml" ContentType="application/vnd.openxmlformats-officedocument.presentationml.slideMaster+xml"/>
  <Override PartName="/ppt/slideMasters/slideMaster7.xml" ContentType="application/vnd.openxmlformats-officedocument.presentationml.slideMaster+xml"/>
  <Override PartName="/ppt/slideMasters/slideMaster18.xml" ContentType="application/vnd.openxmlformats-officedocument.presentationml.slideMaster+xml"/>
  <Override PartName="/ppt/slideMasters/slideMaster34.xml" ContentType="application/vnd.openxmlformats-officedocument.presentationml.slideMaster+xml"/>
  <Override PartName="/ppt/slideMasters/slideMaster8.xml" ContentType="application/vnd.openxmlformats-officedocument.presentationml.slideMaster+xml"/>
  <Override PartName="/ppt/slideMasters/slideMaster19.xml" ContentType="application/vnd.openxmlformats-officedocument.presentationml.slideMaster+xml"/>
  <Override PartName="/ppt/slideMasters/slideMaster38.xml" ContentType="application/vnd.openxmlformats-officedocument.presentationml.slideMaster+xml"/>
  <Override PartName="/ppt/slideMasters/slideMaster37.xml" ContentType="application/vnd.openxmlformats-officedocument.presentationml.slideMaster+xml"/>
  <Override PartName="/ppt/slideMasters/slideMaster36.xml" ContentType="application/vnd.openxmlformats-officedocument.presentationml.slideMaster+xml"/>
  <Override PartName="/ppt/slideMasters/slideMaster29.xml" ContentType="application/vnd.openxmlformats-officedocument.presentationml.slideMaster+xml"/>
  <Override PartName="/ppt/slideMasters/slideMaster35.xml" ContentType="application/vnd.openxmlformats-officedocument.presentationml.slideMaster+xml"/>
  <Override PartName="/ppt/slideMasters/slideMaster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49.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47.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25.xml" ContentType="application/vnd.openxmlformats-officedocument.presentationml.notesSlide+xml"/>
  <Override PartName="/ppt/notesSlides/_rels/notesSlide46.xml.rels" ContentType="application/vnd.openxmlformats-package.relationships+xml"/>
  <Override PartName="/ppt/notesSlides/_rels/notesSlide32.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9.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42.xml.rels" ContentType="application/vnd.openxmlformats-package.relationships+xml"/>
  <Override PartName="/ppt/notesSlides/_rels/notesSlide6.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35.xml.rels" ContentType="application/vnd.openxmlformats-package.relationships+xml"/>
  <Override PartName="/ppt/notesSlides/_rels/notesSlide43.xml.rels" ContentType="application/vnd.openxmlformats-package.relationships+xml"/>
  <Override PartName="/ppt/notesSlides/_rels/notesSlide33.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4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17.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51.xml.rels" ContentType="application/vnd.openxmlformats-package.relationships+xml"/>
  <Override PartName="/ppt/notesSlides/notesSlide41.xml" ContentType="application/vnd.openxmlformats-officedocument.presentationml.notesSlide+xml"/>
  <Override PartName="/ppt/notesSlides/notesSlide26.xml" ContentType="application/vnd.openxmlformats-officedocument.presentationml.notesSlide+xml"/>
  <Override PartName="/ppt/notesSlides/notesSlide39.xml" ContentType="application/vnd.openxmlformats-officedocument.presentationml.notesSlide+xml"/>
  <Override PartName="/ppt/notesSlides/notesSlide45.xml" ContentType="application/vnd.openxmlformats-officedocument.presentationml.notesSlide+xml"/>
  <Override PartName="/ppt/notesSlides/notesSlide38.xml" ContentType="application/vnd.openxmlformats-officedocument.presentationml.notesSlide+xml"/>
  <Override PartName="/ppt/notesSlides/notesSlide44.xml" ContentType="application/vnd.openxmlformats-officedocument.presentationml.notesSlide+xml"/>
  <Override PartName="/ppt/notesSlides/notesSlide10.xml" ContentType="application/vnd.openxmlformats-officedocument.presentationml.notesSlide+xml"/>
  <Override PartName="/ppt/notesSlides/notesSlide37.xml" ContentType="application/vnd.openxmlformats-officedocument.presentationml.notesSlide+xml"/>
  <Override PartName="/ppt/notesSlides/notesSlide43.xml" ContentType="application/vnd.openxmlformats-officedocument.presentationml.notesSlide+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27.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6.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49.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14.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7.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2.xml.rels" ContentType="application/vnd.openxmlformats-package.relationships+xml"/>
  <Override PartName="/ppt/slides/_rels/slide48.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_rels/slideLayout344.xml.rels" ContentType="application/vnd.openxmlformats-package.relationships+xml"/>
  <Override PartName="/ppt/slideLayouts/_rels/slideLayout403.xml.rels" ContentType="application/vnd.openxmlformats-package.relationships+xml"/>
  <Override PartName="/ppt/slideLayouts/_rels/slideLayout181.xml.rels" ContentType="application/vnd.openxmlformats-package.relationships+xml"/>
  <Override PartName="/ppt/slideLayouts/_rels/slideLayout368.xml.rels" ContentType="application/vnd.openxmlformats-package.relationships+xml"/>
  <Override PartName="/ppt/slideLayouts/_rels/slideLayout90.xml.rels" ContentType="application/vnd.openxmlformats-package.relationships+xml"/>
  <Override PartName="/ppt/slideLayouts/_rels/slideLayout343.xml.rels" ContentType="application/vnd.openxmlformats-package.relationships+xml"/>
  <Override PartName="/ppt/slideLayouts/_rels/slideLayout402.xml.rels" ContentType="application/vnd.openxmlformats-package.relationships+xml"/>
  <Override PartName="/ppt/slideLayouts/_rels/slideLayout342.xml.rels" ContentType="application/vnd.openxmlformats-package.relationships+xml"/>
  <Override PartName="/ppt/slideLayouts/_rels/slideLayout401.xml.rels" ContentType="application/vnd.openxmlformats-package.relationships+xml"/>
  <Override PartName="/ppt/slideLayouts/_rels/slideLayout341.xml.rels" ContentType="application/vnd.openxmlformats-package.relationships+xml"/>
  <Override PartName="/ppt/slideLayouts/_rels/slideLayout400.xml.rels" ContentType="application/vnd.openxmlformats-package.relationships+xml"/>
  <Override PartName="/ppt/slideLayouts/_rels/slideLayout340.xml.rels" ContentType="application/vnd.openxmlformats-package.relationships+xml"/>
  <Override PartName="/ppt/slideLayouts/_rels/slideLayout50.xml.rels" ContentType="application/vnd.openxmlformats-package.relationships+xml"/>
  <Override PartName="/ppt/slideLayouts/_rels/slideLayout141.xml.rels" ContentType="application/vnd.openxmlformats-package.relationships+xml"/>
  <Override PartName="/ppt/slideLayouts/_rels/slideLayout339.xml.rels" ContentType="application/vnd.openxmlformats-package.relationships+xml"/>
  <Override PartName="/ppt/slideLayouts/_rels/slideLayout338.xml.rels" ContentType="application/vnd.openxmlformats-package.relationships+xml"/>
  <Override PartName="/ppt/slideLayouts/_rels/slideLayout333.xml.rels" ContentType="application/vnd.openxmlformats-package.relationships+xml"/>
  <Override PartName="/ppt/slideLayouts/_rels/slideLayout332.xml.rels" ContentType="application/vnd.openxmlformats-package.relationships+xml"/>
  <Override PartName="/ppt/slideLayouts/_rels/slideLayout42.xml.rels" ContentType="application/vnd.openxmlformats-package.relationships+xml"/>
  <Override PartName="/ppt/slideLayouts/_rels/slideLayout133.xml.rels" ContentType="application/vnd.openxmlformats-package.relationships+xml"/>
  <Override PartName="/ppt/slideLayouts/_rels/slideLayout331.xml.rels" ContentType="application/vnd.openxmlformats-package.relationships+xml"/>
  <Override PartName="/ppt/slideLayouts/_rels/slideLayout41.xml.rels" ContentType="application/vnd.openxmlformats-package.relationships+xml"/>
  <Override PartName="/ppt/slideLayouts/_rels/slideLayout319.xml.rels" ContentType="application/vnd.openxmlformats-package.relationships+xml"/>
  <Override PartName="/ppt/slideLayouts/_rels/slideLayout132.xml.rels" ContentType="application/vnd.openxmlformats-package.relationships+xml"/>
  <Override PartName="/ppt/slideLayouts/_rels/slideLayout330.xml.rels" ContentType="application/vnd.openxmlformats-package.relationships+xml"/>
  <Override PartName="/ppt/slideLayouts/_rels/slideLayout40.xml.rels" ContentType="application/vnd.openxmlformats-package.relationships+xml"/>
  <Override PartName="/ppt/slideLayouts/_rels/slideLayout318.xml.rels" ContentType="application/vnd.openxmlformats-package.relationships+xml"/>
  <Override PartName="/ppt/slideLayouts/_rels/slideLayout131.xml.rels" ContentType="application/vnd.openxmlformats-package.relationships+xml"/>
  <Override PartName="/ppt/slideLayouts/_rels/slideLayout34.xml.rels" ContentType="application/vnd.openxmlformats-package.relationships+xml"/>
  <Override PartName="/ppt/slideLayouts/_rels/slideLayout125.xml.rels" ContentType="application/vnd.openxmlformats-package.relationships+xml"/>
  <Override PartName="/ppt/slideLayouts/_rels/slideLayout37.xml.rels" ContentType="application/vnd.openxmlformats-package.relationships+xml"/>
  <Override PartName="/ppt/slideLayouts/_rels/slideLayout128.xml.rels" ContentType="application/vnd.openxmlformats-package.relationships+xml"/>
  <Override PartName="/ppt/slideLayouts/_rels/slideLayout323.xml.rels" ContentType="application/vnd.openxmlformats-package.relationships+xml"/>
  <Override PartName="/ppt/slideLayouts/_rels/slideLayout33.xml.rels" ContentType="application/vnd.openxmlformats-package.relationships+xml"/>
  <Override PartName="/ppt/slideLayouts/_rels/slideLayout213.xml.rels" ContentType="application/vnd.openxmlformats-package.relationships+xml"/>
  <Override PartName="/ppt/slideLayouts/_rels/slideLayout35.xml.rels" ContentType="application/vnd.openxmlformats-package.relationships+xml"/>
  <Override PartName="/ppt/slideLayouts/_rels/slideLayout126.xml.rels" ContentType="application/vnd.openxmlformats-package.relationships+xml"/>
  <Override PartName="/ppt/slideLayouts/_rels/slideLayout321.xml.rels" ContentType="application/vnd.openxmlformats-package.relationships+xml"/>
  <Override PartName="/ppt/slideLayouts/_rels/slideLayout320.xml.rels" ContentType="application/vnd.openxmlformats-package.relationships+xml"/>
  <Override PartName="/ppt/slideLayouts/_rels/slideLayout456.xml.rels" ContentType="application/vnd.openxmlformats-package.relationships+xml"/>
  <Override PartName="/ppt/slideLayouts/_rels/slideLayout453.xml.rels" ContentType="application/vnd.openxmlformats-package.relationships+xml"/>
  <Override PartName="/ppt/slideLayouts/_rels/slideLayout23.xml.rels" ContentType="application/vnd.openxmlformats-package.relationships+xml"/>
  <Override PartName="/ppt/slideLayouts/_rels/slideLayout114.xml.rels" ContentType="application/vnd.openxmlformats-package.relationships+xml"/>
  <Override PartName="/ppt/slideLayouts/_rels/slideLayout452.xml.rels" ContentType="application/vnd.openxmlformats-package.relationships+xml"/>
  <Override PartName="/ppt/slideLayouts/_rels/slideLayout22.xml.rels" ContentType="application/vnd.openxmlformats-package.relationships+xml"/>
  <Override PartName="/ppt/slideLayouts/_rels/slideLayout113.xml.rels" ContentType="application/vnd.openxmlformats-package.relationships+xml"/>
  <Override PartName="/ppt/slideLayouts/_rels/slideLayout451.xml.rels" ContentType="application/vnd.openxmlformats-package.relationships+xml"/>
  <Override PartName="/ppt/slideLayouts/_rels/slideLayout394.xml.rels" ContentType="application/vnd.openxmlformats-package.relationships+xml"/>
  <Override PartName="/ppt/slideLayouts/_rels/slideLayout449.xml.rels" ContentType="application/vnd.openxmlformats-package.relationships+xml"/>
  <Override PartName="/ppt/slideLayouts/_rels/slideLayout351.xml.rels" ContentType="application/vnd.openxmlformats-package.relationships+xml"/>
  <Override PartName="/ppt/slideLayouts/_rels/slideLayout406.xml.rels" ContentType="application/vnd.openxmlformats-package.relationships+xml"/>
  <Override PartName="/ppt/slideLayouts/_rels/slideLayout305.xml.rels" ContentType="application/vnd.openxmlformats-package.relationships+xml"/>
  <Override PartName="/ppt/slideLayouts/_rels/slideLayout212.xml.rels" ContentType="application/vnd.openxmlformats-package.relationships+xml"/>
  <Override PartName="/ppt/slideLayouts/_rels/slideLayout196.xml.rels" ContentType="application/vnd.openxmlformats-package.relationships+xml"/>
  <Override PartName="/ppt/slideLayouts/_rels/slideLayout442.xml.rels" ContentType="application/vnd.openxmlformats-package.relationships+xml"/>
  <Override PartName="/ppt/slideLayouts/_rels/slideLayout186.xml.rels" ContentType="application/vnd.openxmlformats-package.relationships+xml"/>
  <Override PartName="/ppt/slideLayouts/_rels/slideLayout95.xml.rels" ContentType="application/vnd.openxmlformats-package.relationships+xml"/>
  <Override PartName="/ppt/slideLayouts/_rels/slideLayout71.xml.rels" ContentType="application/vnd.openxmlformats-package.relationships+xml"/>
  <Override PartName="/ppt/slideLayouts/_rels/slideLayout220.xml.rels" ContentType="application/vnd.openxmlformats-package.relationships+xml"/>
  <Override PartName="/ppt/slideLayouts/_rels/slideLayout206.xml.rels" ContentType="application/vnd.openxmlformats-package.relationships+xml"/>
  <Override PartName="/ppt/slideLayouts/_rels/slideLayout397.xml.rels" ContentType="application/vnd.openxmlformats-package.relationships+xml"/>
  <Override PartName="/ppt/slideLayouts/_rels/slideLayout303.xml.rels" ContentType="application/vnd.openxmlformats-package.relationships+xml"/>
  <Override PartName="/ppt/slideLayouts/_rels/slideLayout445.xml.rels" ContentType="application/vnd.openxmlformats-package.relationships+xml"/>
  <Override PartName="/ppt/slideLayouts/_rels/slideLayout224.xml.rels" ContentType="application/vnd.openxmlformats-package.relationships+xml"/>
  <Override PartName="/ppt/slideLayouts/_rels/slideLayout361.xml.rels" ContentType="application/vnd.openxmlformats-package.relationships+xml"/>
  <Override PartName="/ppt/slideLayouts/_rels/slideLayout137.xml.rels" ContentType="application/vnd.openxmlformats-package.relationships+xml"/>
  <Override PartName="/ppt/slideLayouts/_rels/slideLayout63.xml.rels" ContentType="application/vnd.openxmlformats-package.relationships+xml"/>
  <Override PartName="/ppt/slideLayouts/_rels/slideLayout410.xml.rels" ContentType="application/vnd.openxmlformats-package.relationships+xml"/>
  <Override PartName="/ppt/slideLayouts/_rels/slideLayout154.xml.rels" ContentType="application/vnd.openxmlformats-package.relationships+xml"/>
  <Override PartName="/ppt/slideLayouts/_rels/slideLayout291.xml.rels" ContentType="application/vnd.openxmlformats-package.relationships+xml"/>
  <Override PartName="/ppt/slideLayouts/_rels/slideLayout395.xml.rels" ContentType="application/vnd.openxmlformats-package.relationships+xml"/>
  <Override PartName="/ppt/slideLayouts/_rels/slideLayout290.xml.rels" ContentType="application/vnd.openxmlformats-package.relationships+xml"/>
  <Override PartName="/ppt/slideLayouts/_rels/slideLayout59.xml.rels" ContentType="application/vnd.openxmlformats-package.relationships+xml"/>
  <Override PartName="/ppt/slideLayouts/_rels/slideLayout226.xml.rels" ContentType="application/vnd.openxmlformats-package.relationships+xml"/>
  <Override PartName="/ppt/slideLayouts/_rels/slideLayout292.xml.rels" ContentType="application/vnd.openxmlformats-package.relationships+xml"/>
  <Override PartName="/ppt/slideLayouts/_rels/slideLayout347.xml.rels" ContentType="application/vnd.openxmlformats-package.relationships+xml"/>
  <Override PartName="/ppt/slideLayouts/_rels/slideLayout426.xml.rels" ContentType="application/vnd.openxmlformats-package.relationships+xml"/>
  <Override PartName="/ppt/slideLayouts/_rels/slideLayout434.xml.rels" ContentType="application/vnd.openxmlformats-package.relationships+xml"/>
  <Override PartName="/ppt/slideLayouts/_rels/slideLayout208.xml.rels" ContentType="application/vnd.openxmlformats-package.relationships+xml"/>
  <Override PartName="/ppt/slideLayouts/_rels/slideLayout110.xml.rels" ContentType="application/vnd.openxmlformats-package.relationships+xml"/>
  <Override PartName="/ppt/slideLayouts/_rels/slideLayout359.xml.rels" ContentType="application/vnd.openxmlformats-package.relationships+xml"/>
  <Override PartName="/ppt/slideLayouts/_rels/slideLayout417.xml.rels" ContentType="application/vnd.openxmlformats-package.relationships+xml"/>
  <Override PartName="/ppt/slideLayouts/_rels/slideLayout362.xml.rels" ContentType="application/vnd.openxmlformats-package.relationships+xml"/>
  <Override PartName="/ppt/slideLayouts/_rels/slideLayout225.xml.rels" ContentType="application/vnd.openxmlformats-package.relationships+xml"/>
  <Override PartName="/ppt/slideLayouts/_rels/slideLayout167.xml.rels" ContentType="application/vnd.openxmlformats-package.relationships+xml"/>
  <Override PartName="/ppt/slideLayouts/_rels/slideLayout76.xml.rels" ContentType="application/vnd.openxmlformats-package.relationships+xml"/>
  <Override PartName="/ppt/slideLayouts/_rels/slideLayout423.xml.rels" ContentType="application/vnd.openxmlformats-package.relationships+xml"/>
  <Override PartName="/ppt/slideLayouts/_rels/slideLayout409.xml.rels" ContentType="application/vnd.openxmlformats-package.relationships+xml"/>
  <Override PartName="/ppt/slideLayouts/_rels/slideLayout370.xml.rels" ContentType="application/vnd.openxmlformats-package.relationships+xml"/>
  <Override PartName="/ppt/slideLayouts/_rels/slideLayout425.xml.rels" ContentType="application/vnd.openxmlformats-package.relationships+xml"/>
  <Override PartName="/ppt/slideLayouts/_rels/slideLayout412.xml.rels" ContentType="application/vnd.openxmlformats-package.relationships+xml"/>
  <Override PartName="/ppt/slideLayouts/_rels/slideLayout433.xml.rels" ContentType="application/vnd.openxmlformats-package.relationships+xml"/>
  <Override PartName="/ppt/slideLayouts/_rels/slideLayout385.xml.rels" ContentType="application/vnd.openxmlformats-package.relationships+xml"/>
  <Override PartName="/ppt/slideLayouts/_rels/slideLayout248.xml.rels" ContentType="application/vnd.openxmlformats-package.relationships+xml"/>
  <Override PartName="/ppt/slideLayouts/_rels/slideLayout193.xml.rels" ContentType="application/vnd.openxmlformats-package.relationships+xml"/>
  <Override PartName="/ppt/slideLayouts/_rels/slideLayout99.xml.rels" ContentType="application/vnd.openxmlformats-package.relationships+xml"/>
  <Override PartName="/ppt/slideLayouts/_rels/slideLayout396.xml.rels" ContentType="application/vnd.openxmlformats-package.relationships+xml"/>
  <Override PartName="/ppt/slideLayouts/_rels/slideLayout431.xml.rels" ContentType="application/vnd.openxmlformats-package.relationships+xml"/>
  <Override PartName="/ppt/slideLayouts/_rels/slideLayout227.xml.rels" ContentType="application/vnd.openxmlformats-package.relationships+xml"/>
  <Override PartName="/ppt/slideLayouts/_rels/slideLayout272.xml.rels" ContentType="application/vnd.openxmlformats-package.relationships+xml"/>
  <Override PartName="/ppt/slideLayouts/_rels/slideLayout301.xml.rels" ContentType="application/vnd.openxmlformats-package.relationships+xml"/>
  <Override PartName="/ppt/slideLayouts/_rels/slideLayout215.xml.rels" ContentType="application/vnd.openxmlformats-package.relationships+xml"/>
  <Override PartName="/ppt/slideLayouts/_rels/slideLayout270.xml.rels" ContentType="application/vnd.openxmlformats-package.relationships+xml"/>
  <Override PartName="/ppt/slideLayouts/_rels/slideLayout13.xml.rels" ContentType="application/vnd.openxmlformats-package.relationships+xml"/>
  <Override PartName="/ppt/slideLayouts/_rels/slideLayout104.xml.rels" ContentType="application/vnd.openxmlformats-package.relationships+xml"/>
  <Override PartName="/ppt/slideLayouts/_rels/slideLayout428.xml.rels" ContentType="application/vnd.openxmlformats-package.relationships+xml"/>
  <Override PartName="/ppt/slideLayouts/_rels/slideLayout241.xml.rels" ContentType="application/vnd.openxmlformats-package.relationships+xml"/>
  <Override PartName="/ppt/slideLayouts/_rels/slideLayout264.xml.rels" ContentType="application/vnd.openxmlformats-package.relationships+xml"/>
  <Override PartName="/ppt/slideLayouts/_rels/slideLayout253.xml.rels" ContentType="application/vnd.openxmlformats-package.relationships+xml"/>
  <Override PartName="/ppt/slideLayouts/_rels/slideLayout25.xml.rels" ContentType="application/vnd.openxmlformats-package.relationships+xml"/>
  <Override PartName="/ppt/slideLayouts/_rels/slideLayout116.xml.rels" ContentType="application/vnd.openxmlformats-package.relationships+xml"/>
  <Override PartName="/ppt/slideLayouts/_rels/slideLayout391.xml.rels" ContentType="application/vnd.openxmlformats-package.relationships+xml"/>
  <Override PartName="/ppt/slideLayouts/_rels/slideLayout420.xml.rels" ContentType="application/vnd.openxmlformats-package.relationships+xml"/>
  <Override PartName="/ppt/slideLayouts/_rels/slideLayout77.xml.rels" ContentType="application/vnd.openxmlformats-package.relationships+xml"/>
  <Override PartName="/ppt/slideLayouts/_rels/slideLayout257.xml.rels" ContentType="application/vnd.openxmlformats-package.relationships+xml"/>
  <Override PartName="/ppt/slideLayouts/_rels/slideLayout271.xml.rels" ContentType="application/vnd.openxmlformats-package.relationships+xml"/>
  <Override PartName="/ppt/slideLayouts/_rels/slideLayout300.xml.rels" ContentType="application/vnd.openxmlformats-package.relationships+xml"/>
  <Override PartName="/ppt/slideLayouts/_rels/slideLayout255.xml.rels" ContentType="application/vnd.openxmlformats-package.relationships+xml"/>
  <Override PartName="/ppt/slideLayouts/_rels/slideLayout383.xml.rels" ContentType="application/vnd.openxmlformats-package.relationships+xml"/>
  <Override PartName="/ppt/slideLayouts/_rels/slideLayout334.xml.rels" ContentType="application/vnd.openxmlformats-package.relationships+xml"/>
  <Override PartName="/ppt/slideLayouts/_rels/slideLayout3.xml.rels" ContentType="application/vnd.openxmlformats-package.relationships+xml"/>
  <Override PartName="/ppt/slideLayouts/_rels/slideLayout405.xml.rels" ContentType="application/vnd.openxmlformats-package.relationships+xml"/>
  <Override PartName="/ppt/slideLayouts/_rels/slideLayout149.xml.rels" ContentType="application/vnd.openxmlformats-package.relationships+xml"/>
  <Override PartName="/ppt/slideLayouts/_rels/slideLayout75.xml.rels" ContentType="application/vnd.openxmlformats-package.relationships+xml"/>
  <Override PartName="/ppt/slideLayouts/_rels/slideLayout166.xml.rels" ContentType="application/vnd.openxmlformats-package.relationships+xml"/>
  <Override PartName="/ppt/slideLayouts/_rels/slideLayout422.xml.rels" ContentType="application/vnd.openxmlformats-package.relationships+xml"/>
  <Override PartName="/ppt/slideLayouts/_rels/slideLayout265.xml.rels" ContentType="application/vnd.openxmlformats-package.relationships+xml"/>
  <Override PartName="/ppt/slideLayouts/_rels/slideLayout191.xml.rels" ContentType="application/vnd.openxmlformats-package.relationships+xml"/>
  <Override PartName="/ppt/slideLayouts/_rels/slideLayout246.xml.rels" ContentType="application/vnd.openxmlformats-package.relationships+xml"/>
  <Override PartName="/ppt/slideLayouts/_rels/slideLayout205.xml.rels" ContentType="application/vnd.openxmlformats-package.relationships+xml"/>
  <Override PartName="/ppt/slideLayouts/_rels/slideLayout243.xml.rels" ContentType="application/vnd.openxmlformats-package.relationships+xml"/>
  <Override PartName="/ppt/slideLayouts/_rels/slideLayout160.xml.rels" ContentType="application/vnd.openxmlformats-package.relationships+xml"/>
  <Override PartName="/ppt/slideLayouts/_rels/slideLayout258.xml.rels" ContentType="application/vnd.openxmlformats-package.relationships+xml"/>
  <Override PartName="/ppt/slideLayouts/_rels/slideLayout14.xml.rels" ContentType="application/vnd.openxmlformats-package.relationships+xml"/>
  <Override PartName="/ppt/slideLayouts/_rels/slideLayout306.xml.rels" ContentType="application/vnd.openxmlformats-package.relationships+xml"/>
  <Override PartName="/ppt/slideLayouts/_rels/slideLayout390.xml.rels" ContentType="application/vnd.openxmlformats-package.relationships+xml"/>
  <Override PartName="/ppt/slideLayouts/_rels/slideLayout336.xml.rels" ContentType="application/vnd.openxmlformats-package.relationships+xml"/>
  <Override PartName="/ppt/slideLayouts/_rels/slideLayout5.xml.rels" ContentType="application/vnd.openxmlformats-package.relationships+xml"/>
  <Override PartName="/ppt/slideLayouts/_rels/slideLayout439.xml.rels" ContentType="application/vnd.openxmlformats-package.relationships+xml"/>
  <Override PartName="/ppt/slideLayouts/_rels/slideLayout252.xml.rels" ContentType="application/vnd.openxmlformats-package.relationships+xml"/>
  <Override PartName="/ppt/slideLayouts/_rels/slideLayout170.xml.rels" ContentType="application/vnd.openxmlformats-package.relationships+xml"/>
  <Override PartName="/ppt/slideLayouts/_rels/slideLayout357.xml.rels" ContentType="application/vnd.openxmlformats-package.relationships+xml"/>
  <Override PartName="/ppt/slideLayouts/_rels/slideLayout214.xml.rels" ContentType="application/vnd.openxmlformats-package.relationships+xml"/>
  <Override PartName="/ppt/slideLayouts/_rels/slideLayout130.xml.rels" ContentType="application/vnd.openxmlformats-package.relationships+xml"/>
  <Override PartName="/ppt/slideLayouts/_rels/slideLayout127.xml.rels" ContentType="application/vnd.openxmlformats-package.relationships+xml"/>
  <Override PartName="/ppt/slideLayouts/_rels/slideLayout36.xml.rels" ContentType="application/vnd.openxmlformats-package.relationships+xml"/>
  <Override PartName="/ppt/slideLayouts/_rels/slideLayout322.xml.rels" ContentType="application/vnd.openxmlformats-package.relationships+xml"/>
  <Override PartName="/ppt/slideLayouts/_rels/slideLayout46.xml.rels" ContentType="application/vnd.openxmlformats-package.relationships+xml"/>
  <Override PartName="/ppt/slideLayouts/_rels/slideLayout140.xml.rels" ContentType="application/vnd.openxmlformats-package.relationships+xml"/>
  <Override PartName="/ppt/slideLayouts/_rels/slideLayout335.xml.rels" ContentType="application/vnd.openxmlformats-package.relationships+xml"/>
  <Override PartName="/ppt/slideLayouts/_rels/slideLayout143.xml.rels" ContentType="application/vnd.openxmlformats-package.relationships+xml"/>
  <Override PartName="/ppt/slideLayouts/_rels/slideLayout4.xml.rels" ContentType="application/vnd.openxmlformats-package.relationships+xml"/>
  <Override PartName="/ppt/slideLayouts/_rels/slideLayout49.xml.rels" ContentType="application/vnd.openxmlformats-package.relationships+xml"/>
  <Override PartName="/ppt/slideLayouts/_rels/slideLayout364.xml.rels" ContentType="application/vnd.openxmlformats-package.relationships+xml"/>
  <Override PartName="/ppt/slideLayouts/_rels/slideLayout419.xml.rels" ContentType="application/vnd.openxmlformats-package.relationships+xml"/>
  <Override PartName="/ppt/slideLayouts/_rels/slideLayout222.xml.rels" ContentType="application/vnd.openxmlformats-package.relationships+xml"/>
  <Override PartName="/ppt/slideLayouts/_rels/slideLayout223.xml.rels" ContentType="application/vnd.openxmlformats-package.relationships+xml"/>
  <Override PartName="/ppt/slideLayouts/_rels/slideLayout360.xml.rels" ContentType="application/vnd.openxmlformats-package.relationships+xml"/>
  <Override PartName="/ppt/slideLayouts/_rels/slideLayout418.xml.rels" ContentType="application/vnd.openxmlformats-package.relationships+xml"/>
  <Override PartName="/ppt/slideLayouts/_rels/slideLayout363.xml.rels" ContentType="application/vnd.openxmlformats-package.relationships+xml"/>
  <Override PartName="/ppt/slideLayouts/_rels/slideLayout399.xml.rels" ContentType="application/vnd.openxmlformats-package.relationships+xml"/>
  <Override PartName="/ppt/slideLayouts/_rels/slideLayout256.xml.rels" ContentType="application/vnd.openxmlformats-package.relationships+xml"/>
  <Override PartName="/ppt/slideLayouts/_rels/slideLayout416.xml.rels" ContentType="application/vnd.openxmlformats-package.relationships+xml"/>
  <Override PartName="/ppt/slideLayouts/_rels/slideLayout69.xml.rels" ContentType="application/vnd.openxmlformats-package.relationships+xml"/>
  <Override PartName="/ppt/slideLayouts/_rels/slideLayout218.xml.rels" ContentType="application/vnd.openxmlformats-package.relationships+xml"/>
  <Override PartName="/ppt/slideLayouts/_rels/slideLayout380.xml.rels" ContentType="application/vnd.openxmlformats-package.relationships+xml"/>
  <Override PartName="/ppt/slideLayouts/_rels/slideLayout345.xml.rels" ContentType="application/vnd.openxmlformats-package.relationships+xml"/>
  <Override PartName="/ppt/slideLayouts/_rels/slideLayout404.xml.rels" ContentType="application/vnd.openxmlformats-package.relationships+xml"/>
  <Override PartName="/ppt/slideLayouts/_rels/slideLayout57.xml.rels" ContentType="application/vnd.openxmlformats-package.relationships+xml"/>
  <Override PartName="/ppt/slideLayouts/_rels/slideLayout148.xml.rels" ContentType="application/vnd.openxmlformats-package.relationships+xml"/>
  <Override PartName="/ppt/slideLayouts/_rels/slideLayout9.xml.rels" ContentType="application/vnd.openxmlformats-package.relationships+xml"/>
  <Override PartName="/ppt/slideLayouts/_rels/slideLayout118.xml.rels" ContentType="application/vnd.openxmlformats-package.relationships+xml"/>
  <Override PartName="/ppt/slideLayouts/_rels/slideLayout2.xml.rels" ContentType="application/vnd.openxmlformats-package.relationships+xml"/>
  <Override PartName="/ppt/slideLayouts/_rels/slideLayout352.xml.rels" ContentType="application/vnd.openxmlformats-package.relationships+xml"/>
  <Override PartName="/ppt/slideLayouts/_rels/slideLayout407.xml.rels" ContentType="application/vnd.openxmlformats-package.relationships+xml"/>
  <Override PartName="/ppt/slideLayouts/_rels/slideLayout280.xml.rels" ContentType="application/vnd.openxmlformats-package.relationships+xml"/>
  <Override PartName="/ppt/slideLayouts/_rels/slideLayout378.xml.rels" ContentType="application/vnd.openxmlformats-package.relationships+xml"/>
  <Override PartName="/ppt/slideLayouts/_rels/slideLayout432.xml.rels" ContentType="application/vnd.openxmlformats-package.relationships+xml"/>
  <Override PartName="/ppt/slideLayouts/_rels/slideLayout228.xml.rels" ContentType="application/vnd.openxmlformats-package.relationships+xml"/>
  <Override PartName="/ppt/slideLayouts/_rels/slideLayout79.xml.rels" ContentType="application/vnd.openxmlformats-package.relationships+xml"/>
  <Override PartName="/ppt/slideLayouts/_rels/slideLayout384.xml.rels" ContentType="application/vnd.openxmlformats-package.relationships+xml"/>
  <Override PartName="/ppt/slideLayouts/_rels/slideLayout192.xml.rels" ContentType="application/vnd.openxmlformats-package.relationships+xml"/>
  <Override PartName="/ppt/slideLayouts/_rels/slideLayout247.xml.rels" ContentType="application/vnd.openxmlformats-package.relationships+xml"/>
  <Override PartName="/ppt/slideLayouts/_rels/slideLayout189.xml.rels" ContentType="application/vnd.openxmlformats-package.relationships+xml"/>
  <Override PartName="/ppt/slideLayouts/_rels/slideLayout98.xml.rels" ContentType="application/vnd.openxmlformats-package.relationships+xml"/>
  <Override PartName="/ppt/slideLayouts/_rels/slideLayout353.xml.rels" ContentType="application/vnd.openxmlformats-package.relationships+xml"/>
  <Override PartName="/ppt/slideLayouts/_rels/slideLayout354.xml.rels" ContentType="application/vnd.openxmlformats-package.relationships+xml"/>
  <Override PartName="/ppt/slideLayouts/_rels/slideLayout304.xml.rels" ContentType="application/vnd.openxmlformats-package.relationships+xml"/>
  <Override PartName="/ppt/slideLayouts/_rels/slideLayout355.xml.rels" ContentType="application/vnd.openxmlformats-package.relationships+xml"/>
  <Override PartName="/ppt/slideLayouts/_rels/slideLayout7.xml.rels" ContentType="application/vnd.openxmlformats-package.relationships+xml"/>
  <Override PartName="/ppt/slideLayouts/_rels/slideLayout244.xml.rels" ContentType="application/vnd.openxmlformats-package.relationships+xml"/>
  <Override PartName="/ppt/slideLayouts/_rels/slideLayout64.xml.rels" ContentType="application/vnd.openxmlformats-package.relationships+xml"/>
  <Override PartName="/ppt/slideLayouts/_rels/slideLayout438.xml.rels" ContentType="application/vnd.openxmlformats-package.relationships+xml"/>
  <Override PartName="/ppt/slideLayouts/_rels/slideLayout251.xml.rels" ContentType="application/vnd.openxmlformats-package.relationships+xml"/>
  <Override PartName="/ppt/slideLayouts/_rels/slideLayout356.xml.rels" ContentType="application/vnd.openxmlformats-package.relationships+xml"/>
  <Override PartName="/ppt/slideLayouts/_rels/slideLayout348.xml.rels" ContentType="application/vnd.openxmlformats-package.relationships+xml"/>
  <Override PartName="/ppt/slideLayouts/_rels/slideLayout293.xml.rels" ContentType="application/vnd.openxmlformats-package.relationships+xml"/>
  <Override PartName="/ppt/slideLayouts/_rels/slideLayout153.xml.rels" ContentType="application/vnd.openxmlformats-package.relationships+xml"/>
  <Override PartName="/ppt/slideLayouts/_rels/slideLayout62.xml.rels" ContentType="application/vnd.openxmlformats-package.relationships+xml"/>
  <Override PartName="/ppt/slideLayouts/_rels/slideLayout211.xml.rels" ContentType="application/vnd.openxmlformats-package.relationships+xml"/>
  <Override PartName="/ppt/slideLayouts/_rels/slideLayout443.xml.rels" ContentType="application/vnd.openxmlformats-package.relationships+xml"/>
  <Override PartName="/ppt/slideLayouts/_rels/slideLayout187.xml.rels" ContentType="application/vnd.openxmlformats-package.relationships+xml"/>
  <Override PartName="/ppt/slideLayouts/_rels/slideLayout162.xml.rels" ContentType="application/vnd.openxmlformats-package.relationships+xml"/>
  <Override PartName="/ppt/slideLayouts/_rels/slideLayout217.xml.rels" ContentType="application/vnd.openxmlformats-package.relationships+xml"/>
  <Override PartName="/ppt/slideLayouts/_rels/slideLayout97.xml.rels" ContentType="application/vnd.openxmlformats-package.relationships+xml"/>
  <Override PartName="/ppt/slideLayouts/_rels/slideLayout188.xml.rels" ContentType="application/vnd.openxmlformats-package.relationships+xml"/>
  <Override PartName="/ppt/slideLayouts/_rels/slideLayout346.xml.rels" ContentType="application/vnd.openxmlformats-package.relationships+xml"/>
  <Override PartName="/ppt/slideLayouts/_rels/slideLayout408.xml.rels" ContentType="application/vnd.openxmlformats-package.relationships+xml"/>
  <Override PartName="/ppt/slideLayouts/_rels/slideLayout281.xml.rels" ContentType="application/vnd.openxmlformats-package.relationships+xml"/>
  <Override PartName="/ppt/slideLayouts/_rels/slideLayout379.xml.rels" ContentType="application/vnd.openxmlformats-package.relationships+xml"/>
  <Override PartName="/ppt/slideLayouts/_rels/slideLayout155.xml.rels" ContentType="application/vnd.openxmlformats-package.relationships+xml"/>
  <Override PartName="/ppt/slideLayouts/_rels/slideLayout411.xml.rels" ContentType="application/vnd.openxmlformats-package.relationships+xml"/>
  <Override PartName="/ppt/slideLayouts/_rels/slideLayout349.xml.rels" ContentType="application/vnd.openxmlformats-package.relationships+xml"/>
  <Override PartName="/ppt/slideLayouts/_rels/slideLayout294.xml.rels" ContentType="application/vnd.openxmlformats-package.relationships+xml"/>
  <Override PartName="/ppt/slideLayouts/_rels/slideLayout65.xml.rels" ContentType="application/vnd.openxmlformats-package.relationships+xml"/>
  <Override PartName="/ppt/slideLayouts/_rels/slideLayout156.xml.rels" ContentType="application/vnd.openxmlformats-package.relationships+xml"/>
  <Override PartName="/ppt/slideLayouts/_rels/slideLayout242.xml.rels" ContentType="application/vnd.openxmlformats-package.relationships+xml"/>
  <Override PartName="/ppt/slideLayouts/_rels/slideLayout105.xml.rels" ContentType="application/vnd.openxmlformats-package.relationships+xml"/>
  <Override PartName="/ppt/slideLayouts/_rels/slideLayout146.xml.rels" ContentType="application/vnd.openxmlformats-package.relationships+xml"/>
  <Override PartName="/ppt/slideLayouts/_rels/slideLayout55.xml.rels" ContentType="application/vnd.openxmlformats-package.relationships+xml"/>
  <Override PartName="/ppt/slideLayouts/_rels/slideLayout204.xml.rels" ContentType="application/vnd.openxmlformats-package.relationships+xml"/>
  <Override PartName="/ppt/slideLayouts/_rels/slideLayout382.xml.rels" ContentType="application/vnd.openxmlformats-package.relationships+xml"/>
  <Override PartName="/ppt/slideLayouts/_rels/slideLayout437.xml.rels" ContentType="application/vnd.openxmlformats-package.relationships+xml"/>
  <Override PartName="/ppt/slideLayouts/_rels/slideLayout421.xml.rels" ContentType="application/vnd.openxmlformats-package.relationships+xml"/>
  <Override PartName="/ppt/slideLayouts/_rels/slideLayout392.xml.rels" ContentType="application/vnd.openxmlformats-package.relationships+xml"/>
  <Override PartName="/ppt/slideLayouts/_rels/slideLayout92.xml.rels" ContentType="application/vnd.openxmlformats-package.relationships+xml"/>
  <Override PartName="/ppt/slideLayouts/_rels/slideLayout183.xml.rels" ContentType="application/vnd.openxmlformats-package.relationships+xml"/>
  <Override PartName="/ppt/slideLayouts/_rels/slideLayout302.xml.rels" ContentType="application/vnd.openxmlformats-package.relationships+xml"/>
  <Override PartName="/ppt/slideLayouts/_rels/slideLayout444.xml.rels" ContentType="application/vnd.openxmlformats-package.relationships+xml"/>
  <Override PartName="/ppt/slideLayouts/_rels/slideLayout254.xml.rels" ContentType="application/vnd.openxmlformats-package.relationships+xml"/>
  <Override PartName="/ppt/slideLayouts/_rels/slideLayout309.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147.xml.rels" ContentType="application/vnd.openxmlformats-package.relationships+xml"/>
  <Override PartName="/ppt/slideLayouts/_rels/slideLayout216.xml.rels" ContentType="application/vnd.openxmlformats-package.relationships+xml"/>
  <Override PartName="/ppt/slideLayouts/_rels/slideLayout29.xml.rels" ContentType="application/vnd.openxmlformats-package.relationships+xml"/>
  <Override PartName="/ppt/slideLayouts/_rels/slideLayout93.xml.rels" ContentType="application/vnd.openxmlformats-package.relationships+xml"/>
  <Override PartName="/ppt/slideLayouts/_rels/slideLayout184.xml.rels" ContentType="application/vnd.openxmlformats-package.relationships+xml"/>
  <Override PartName="/ppt/slideLayouts/_rels/slideLayout239.xml.rels" ContentType="application/vnd.openxmlformats-package.relationships+xml"/>
  <Override PartName="/ppt/slideLayouts/_rels/slideLayout389.xml.rels" ContentType="application/vnd.openxmlformats-package.relationships+xml"/>
  <Override PartName="/ppt/slideLayouts/_rels/slideLayout124.xml.rels" ContentType="application/vnd.openxmlformats-package.relationships+xml"/>
  <Override PartName="/ppt/slideLayouts/_rels/slideLayout240.xml.rels" ContentType="application/vnd.openxmlformats-package.relationships+xml"/>
  <Override PartName="/ppt/slideLayouts/_rels/slideLayout427.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19.xml.rels" ContentType="application/vnd.openxmlformats-package.relationships+xml"/>
  <Override PartName="/ppt/slideLayouts/_rels/slideLayout28.xml.rels" ContentType="application/vnd.openxmlformats-package.relationships+xml"/>
  <Override PartName="/ppt/slideLayouts/_rels/slideLayout94.xml.rels" ContentType="application/vnd.openxmlformats-package.relationships+xml"/>
  <Override PartName="/ppt/slideLayouts/_rels/slideLayout441.xml.rels" ContentType="application/vnd.openxmlformats-package.relationships+xml"/>
  <Override PartName="/ppt/slideLayouts/_rels/slideLayout185.xml.rels" ContentType="application/vnd.openxmlformats-package.relationships+xml"/>
  <Override PartName="/ppt/slideLayouts/_rels/slideLayout134.xml.rels" ContentType="application/vnd.openxmlformats-package.relationships+xml"/>
  <Override PartName="/ppt/slideLayouts/_rels/slideLayout43.xml.rels" ContentType="application/vnd.openxmlformats-package.relationships+xml"/>
  <Override PartName="/ppt/slideLayouts/_rels/slideLayout91.xml.rels" ContentType="application/vnd.openxmlformats-package.relationships+xml"/>
  <Override PartName="/ppt/slideLayouts/_rels/slideLayout369.xml.rels" ContentType="application/vnd.openxmlformats-package.relationships+xml"/>
  <Override PartName="/ppt/slideLayouts/_rels/slideLayout182.xml.rels" ContentType="application/vnd.openxmlformats-package.relationships+xml"/>
  <Override PartName="/ppt/slideLayouts/_rels/slideLayout307.xml.rels" ContentType="application/vnd.openxmlformats-package.relationships+xml"/>
  <Override PartName="/ppt/slideLayouts/_rels/slideLayout120.xml.rels" ContentType="application/vnd.openxmlformats-package.relationships+xml"/>
  <Override PartName="/ppt/slideLayouts/_rels/slideLayout381.xml.rels" ContentType="application/vnd.openxmlformats-package.relationships+xml"/>
  <Override PartName="/ppt/slideLayouts/_rels/slideLayout436.xml.rels" ContentType="application/vnd.openxmlformats-package.relationships+xml"/>
  <Override PartName="/ppt/slideLayouts/_rels/slideLayout89.xml.rels" ContentType="application/vnd.openxmlformats-package.relationships+xml"/>
  <Override PartName="/ppt/slideLayouts/_rels/slideLayout375.xml.rels" ContentType="application/vnd.openxmlformats-package.relationships+xml"/>
  <Override PartName="/ppt/slideLayouts/_rels/slideLayout74.xml.rels" ContentType="application/vnd.openxmlformats-package.relationships+xml"/>
  <Override PartName="/ppt/slideLayouts/_rels/slideLayout165.xml.rels" ContentType="application/vnd.openxmlformats-package.relationships+xml"/>
  <Override PartName="/ppt/slideLayouts/_rels/slideLayout424.xml.rels" ContentType="application/vnd.openxmlformats-package.relationships+xml"/>
  <Override PartName="/ppt/slideLayouts/_rels/slideLayout168.xml.rels" ContentType="application/vnd.openxmlformats-package.relationships+xml"/>
  <Override PartName="/ppt/slideLayouts/_rels/slideLayout209.xml.rels" ContentType="application/vnd.openxmlformats-package.relationships+xml"/>
  <Override PartName="/ppt/slideLayouts/_rels/slideLayout111.xml.rels" ContentType="application/vnd.openxmlformats-package.relationships+xml"/>
  <Override PartName="/ppt/slideLayouts/_rels/slideLayout366.xml.rels" ContentType="application/vnd.openxmlformats-package.relationships+xml"/>
  <Override PartName="/ppt/slideLayouts/_rels/slideLayout414.xml.rels" ContentType="application/vnd.openxmlformats-package.relationships+xml"/>
  <Override PartName="/ppt/slideLayouts/_rels/slideLayout172.xml.rels" ContentType="application/vnd.openxmlformats-package.relationships+xml"/>
  <Override PartName="/ppt/slideLayouts/_rels/slideLayout81.xml.rels" ContentType="application/vnd.openxmlformats-package.relationships+xml"/>
  <Override PartName="/ppt/slideLayouts/_rels/slideLayout365.xml.rels" ContentType="application/vnd.openxmlformats-package.relationships+xml"/>
  <Override PartName="/ppt/slideLayouts/_rels/slideLayout413.xml.rels" ContentType="application/vnd.openxmlformats-package.relationships+xml"/>
  <Override PartName="/ppt/slideLayouts/_rels/slideLayout190.xml.rels" ContentType="application/vnd.openxmlformats-package.relationships+xml"/>
  <Override PartName="/ppt/slideLayouts/_rels/slideLayout245.xml.rels" ContentType="application/vnd.openxmlformats-package.relationships+xml"/>
  <Override PartName="/ppt/slideLayouts/_rels/slideLayout415.xml.rels" ContentType="application/vnd.openxmlformats-package.relationships+xml"/>
  <Override PartName="/ppt/slideLayouts/_rels/slideLayout15.xml.rels" ContentType="application/vnd.openxmlformats-package.relationships+xml"/>
  <Override PartName="/ppt/slideLayouts/_rels/slideLayout106.xml.rels" ContentType="application/vnd.openxmlformats-package.relationships+xml"/>
  <Override PartName="/ppt/slideLayouts/_rels/slideLayout163.xml.rels" ContentType="application/vnd.openxmlformats-package.relationships+xml"/>
  <Override PartName="/ppt/slideLayouts/_rels/slideLayout72.xml.rels" ContentType="application/vnd.openxmlformats-package.relationships+xml"/>
  <Override PartName="/ppt/slideLayouts/_rels/slideLayout221.xml.rels" ContentType="application/vnd.openxmlformats-package.relationships+xml"/>
  <Override PartName="/ppt/slideLayouts/_rels/slideLayout197.xml.rels" ContentType="application/vnd.openxmlformats-package.relationships+xml"/>
  <Override PartName="/ppt/slideLayouts/_rels/slideLayout398.xml.rels" ContentType="application/vnd.openxmlformats-package.relationships+xml"/>
  <Override PartName="/ppt/slideLayouts/_rels/slideLayout250.xml.rels" ContentType="application/vnd.openxmlformats-package.relationships+xml"/>
  <Override PartName="/ppt/slideLayouts/_rels/slideLayout70.xml.rels" ContentType="application/vnd.openxmlformats-package.relationships+xml"/>
  <Override PartName="/ppt/slideLayouts/_rels/slideLayout195.xml.rels" ContentType="application/vnd.openxmlformats-package.relationships+xml"/>
  <Override PartName="/ppt/slideLayouts/_rels/slideLayout10.xml.rels" ContentType="application/vnd.openxmlformats-package.relationships+xml"/>
  <Override PartName="/ppt/slideLayouts/_rels/slideLayout101.xml.rels" ContentType="application/vnd.openxmlformats-package.relationships+xml"/>
  <Override PartName="/ppt/slideLayouts/_rels/slideLayout249.xml.rels" ContentType="application/vnd.openxmlformats-package.relationships+xml"/>
  <Override PartName="/ppt/slideLayouts/_rels/slideLayout386.xml.rels" ContentType="application/vnd.openxmlformats-package.relationships+xml"/>
  <Override PartName="/ppt/slideLayouts/_rels/slideLayout266.xml.rels" ContentType="application/vnd.openxmlformats-package.relationships+xml"/>
  <Override PartName="/ppt/slideLayouts/_rels/slideLayout388.xml.rels" ContentType="application/vnd.openxmlformats-package.relationships+xml"/>
  <Override PartName="/ppt/slideLayouts/_rels/slideLayout73.xml.rels" ContentType="application/vnd.openxmlformats-package.relationships+xml"/>
  <Override PartName="/ppt/slideLayouts/_rels/slideLayout164.xml.rels" ContentType="application/vnd.openxmlformats-package.relationships+xml"/>
  <Override PartName="/ppt/slideLayouts/_rels/slideLayout44.xml.rels" ContentType="application/vnd.openxmlformats-package.relationships+xml"/>
  <Override PartName="/ppt/slideLayouts/_rels/slideLayout135.xml.rels" ContentType="application/vnd.openxmlformats-package.relationships+xml"/>
  <Override PartName="/ppt/slideLayouts/_rels/slideLayout387.xml.rels" ContentType="application/vnd.openxmlformats-package.relationships+xml"/>
  <Override PartName="/ppt/slideLayouts/_rels/slideLayout210.xml.rels" ContentType="application/vnd.openxmlformats-package.relationships+xml"/>
  <Override PartName="/ppt/slideLayouts/_rels/slideLayout61.xml.rels" ContentType="application/vnd.openxmlformats-package.relationships+xml"/>
  <Override PartName="/ppt/slideLayouts/_rels/slideLayout152.xml.rels" ContentType="application/vnd.openxmlformats-package.relationships+xml"/>
  <Override PartName="/ppt/slideLayouts/_rels/slideLayout207.xml.rels" ContentType="application/vnd.openxmlformats-package.relationships+xml"/>
  <Override PartName="/ppt/slideLayouts/_rels/slideLayout123.xml.rels" ContentType="application/vnd.openxmlformats-package.relationships+xml"/>
  <Override PartName="/ppt/slideLayouts/_rels/slideLayout32.xml.rels" ContentType="application/vnd.openxmlformats-package.relationships+xml"/>
  <Override PartName="/ppt/slideLayouts/_rels/slideLayout238.xml.rels" ContentType="application/vnd.openxmlformats-package.relationships+xml"/>
  <Override PartName="/ppt/slideLayouts/_rels/slideLayout58.xml.rels" ContentType="application/vnd.openxmlformats-package.relationships+xml"/>
  <Override PartName="/ppt/slideLayouts/_rels/slideLayout103.xml.rels" ContentType="application/vnd.openxmlformats-package.relationships+xml"/>
  <Override PartName="/ppt/slideLayouts/_rels/slideLayout12.xml.rels" ContentType="application/vnd.openxmlformats-package.relationships+xml"/>
  <Override PartName="/ppt/slideLayouts/_rels/slideLayout60.xml.rels" ContentType="application/vnd.openxmlformats-package.relationships+xml"/>
  <Override PartName="/ppt/slideLayouts/_rels/slideLayout151.xml.rels" ContentType="application/vnd.openxmlformats-package.relationships+xml"/>
  <Override PartName="/ppt/slideLayouts/_rels/slideLayout122.xml.rels" ContentType="application/vnd.openxmlformats-package.relationships+xml"/>
  <Override PartName="/ppt/slideLayouts/_rels/slideLayout31.xml.rels" ContentType="application/vnd.openxmlformats-package.relationships+xml"/>
  <Override PartName="/ppt/slideLayouts/_rels/slideLayout393.xml.rels" ContentType="application/vnd.openxmlformats-package.relationships+xml"/>
  <Override PartName="/ppt/slideLayouts/_rels/slideLayout350.xml.rels" ContentType="application/vnd.openxmlformats-package.relationships+xml"/>
  <Override PartName="/ppt/slideLayouts/_rels/slideLayout448.xml.rels" ContentType="application/vnd.openxmlformats-package.relationships+xml"/>
  <Override PartName="/ppt/slideLayouts/_rels/slideLayout102.xml.rels" ContentType="application/vnd.openxmlformats-package.relationships+xml"/>
  <Override PartName="/ppt/slideLayouts/_rels/slideLayout11.xml.rels" ContentType="application/vnd.openxmlformats-package.relationships+xml"/>
  <Override PartName="/ppt/slideLayouts/_rels/slideLayout45.xml.rels" ContentType="application/vnd.openxmlformats-package.relationships+xml"/>
  <Override PartName="/ppt/slideLayouts/_rels/slideLayout136.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21.xml.rels" ContentType="application/vnd.openxmlformats-package.relationships+xml"/>
  <Override PartName="/ppt/slideLayouts/_rels/slideLayout30.xml.rels" ContentType="application/vnd.openxmlformats-package.relationships+xml"/>
  <Override PartName="/ppt/slideLayouts/_rels/slideLayout440.xml.rels" ContentType="application/vnd.openxmlformats-package.relationships+xml"/>
  <Override PartName="/ppt/slideLayouts/_rels/slideLayout429.xml.rels" ContentType="application/vnd.openxmlformats-package.relationships+xml"/>
  <Override PartName="/ppt/slideLayouts/_rels/slideLayout374.xml.rels" ContentType="application/vnd.openxmlformats-package.relationships+xml"/>
  <Override PartName="/ppt/slideLayouts/_rels/slideLayout237.xml.rels" ContentType="application/vnd.openxmlformats-package.relationships+xml"/>
  <Override PartName="/ppt/slideLayouts/_rels/slideLayout194.xml.rels" ContentType="application/vnd.openxmlformats-package.relationships+xml"/>
  <Override PartName="/ppt/slideLayouts/_rels/slideLayout100.xml.rels" ContentType="application/vnd.openxmlformats-package.relationships+xml"/>
  <Override PartName="/ppt/slideLayouts/_rels/slideLayout260.xml.rels" ContentType="application/vnd.openxmlformats-package.relationships+xml"/>
  <Override PartName="/ppt/slideLayouts/_rels/slideLayout315.xml.rels" ContentType="application/vnd.openxmlformats-package.relationships+xml"/>
  <Override PartName="/ppt/slideLayouts/_rels/slideLayout367.xml.rels" ContentType="application/vnd.openxmlformats-package.relationships+xml"/>
  <Override PartName="/ppt/slideLayouts/_rels/slideLayout78.xml.rels" ContentType="application/vnd.openxmlformats-package.relationships+xml"/>
  <Override PartName="/ppt/slideLayouts/_rels/slideLayout169.xml.rels" ContentType="application/vnd.openxmlformats-package.relationships+xml"/>
  <Override PartName="/ppt/slideLayouts/_rels/slideLayout229.xml.rels" ContentType="application/vnd.openxmlformats-package.relationships+xml"/>
  <Override PartName="/ppt/slideLayouts/_rels/slideLayout174.xml.rels" ContentType="application/vnd.openxmlformats-package.relationships+xml"/>
  <Override PartName="/ppt/slideLayouts/_rels/slideLayout430.xml.rels" ContentType="application/vnd.openxmlformats-package.relationships+xml"/>
  <Override PartName="/ppt/slideLayouts/_rels/slideLayout16.xml.rels" ContentType="application/vnd.openxmlformats-package.relationships+xml"/>
  <Override PartName="/ppt/slideLayouts/_rels/slideLayout107.xml.rels" ContentType="application/vnd.openxmlformats-package.relationships+xml"/>
  <Override PartName="/ppt/slideLayouts/_rels/slideLayout173.xml.rels" ContentType="application/vnd.openxmlformats-package.relationships+xml"/>
  <Override PartName="/ppt/slideLayouts/_rels/slideLayout82.xml.rels" ContentType="application/vnd.openxmlformats-package.relationships+xml"/>
  <Override PartName="/ppt/slideLayouts/_rels/slideLayout171.xml.rels" ContentType="application/vnd.openxmlformats-package.relationships+xml"/>
  <Override PartName="/ppt/slideLayouts/_rels/slideLayout358.xml.rels" ContentType="application/vnd.openxmlformats-package.relationships+xml"/>
  <Override PartName="/ppt/slideLayouts/_rels/slideLayout80.xml.rels" ContentType="application/vnd.openxmlformats-package.relationships+xml"/>
  <Override PartName="/ppt/slideLayouts/_rels/slideLayout17.xml.rels" ContentType="application/vnd.openxmlformats-package.relationships+xml"/>
  <Override PartName="/ppt/slideLayouts/_rels/slideLayout108.xml.rels" ContentType="application/vnd.openxmlformats-package.relationships+xml"/>
  <Override PartName="/ppt/slideLayouts/_rels/slideLayout232.xml.rels" ContentType="application/vnd.openxmlformats-package.relationships+xml"/>
  <Override PartName="/ppt/slideLayouts/_rels/slideLayout371.xml.rels" ContentType="application/vnd.openxmlformats-package.relationships+xml"/>
  <Override PartName="/ppt/slideLayouts/_rels/slideLayout234.xml.rels" ContentType="application/vnd.openxmlformats-package.relationships+xml"/>
  <Override PartName="/ppt/slideLayouts/_rels/slideLayout176.xml.rels" ContentType="application/vnd.openxmlformats-package.relationships+xml"/>
  <Override PartName="/ppt/slideLayouts/_rels/slideLayout85.xml.rels" ContentType="application/vnd.openxmlformats-package.relationships+xml"/>
  <Override PartName="/ppt/slideLayouts/_rels/slideLayout233.xml.rels" ContentType="application/vnd.openxmlformats-package.relationships+xml"/>
  <Override PartName="/ppt/slideLayouts/_rels/slideLayout175.xml.rels" ContentType="application/vnd.openxmlformats-package.relationships+xml"/>
  <Override PartName="/ppt/slideLayouts/_rels/slideLayout84.xml.rels" ContentType="application/vnd.openxmlformats-package.relationships+xml"/>
  <Override PartName="/ppt/slideLayouts/_rels/slideLayout372.xml.rels" ContentType="application/vnd.openxmlformats-package.relationships+xml"/>
  <Override PartName="/ppt/slideLayouts/_rels/slideLayout235.xml.rels" ContentType="application/vnd.openxmlformats-package.relationships+xml"/>
  <Override PartName="/ppt/slideLayouts/_rels/slideLayout180.xml.rels" ContentType="application/vnd.openxmlformats-package.relationships+xml"/>
  <Override PartName="/ppt/slideLayouts/_rels/slideLayout177.xml.rels" ContentType="application/vnd.openxmlformats-package.relationships+xml"/>
  <Override PartName="/ppt/slideLayouts/_rels/slideLayout86.xml.rels" ContentType="application/vnd.openxmlformats-package.relationships+xml"/>
  <Override PartName="/ppt/slideLayouts/_rels/slideLayout373.xml.rels" ContentType="application/vnd.openxmlformats-package.relationships+xml"/>
  <Override PartName="/ppt/slideLayouts/_rels/slideLayout236.xml.rels" ContentType="application/vnd.openxmlformats-package.relationships+xml"/>
  <Override PartName="/ppt/slideLayouts/_rels/slideLayout142.xml.rels" ContentType="application/vnd.openxmlformats-package.relationships+xml"/>
  <Override PartName="/ppt/slideLayouts/_rels/slideLayout51.xml.rels" ContentType="application/vnd.openxmlformats-package.relationships+xml"/>
  <Override PartName="/ppt/slideLayouts/_rels/slideLayout376.xml.rels" ContentType="application/vnd.openxmlformats-package.relationships+xml"/>
  <Override PartName="/ppt/slideLayouts/_rels/slideLayout87.xml.rels" ContentType="application/vnd.openxmlformats-package.relationships+xml"/>
  <Override PartName="/ppt/slideLayouts/_rels/slideLayout178.xml.rels" ContentType="application/vnd.openxmlformats-package.relationships+xml"/>
  <Override PartName="/ppt/slideLayouts/_rels/slideLayout377.xml.rels" ContentType="application/vnd.openxmlformats-package.relationships+xml"/>
  <Override PartName="/ppt/slideLayouts/_rels/slideLayout435.xml.rels" ContentType="application/vnd.openxmlformats-package.relationships+xml"/>
  <Override PartName="/ppt/slideLayouts/_rels/slideLayout88.xml.rels" ContentType="application/vnd.openxmlformats-package.relationships+xml"/>
  <Override PartName="/ppt/slideLayouts/_rels/slideLayout179.xml.rels" ContentType="application/vnd.openxmlformats-package.relationships+xml"/>
  <Override PartName="/ppt/slideLayouts/_rels/slideLayout161.xml.rels" ContentType="application/vnd.openxmlformats-package.relationships+xml"/>
  <Override PartName="/ppt/slideLayouts/_rels/slideLayout259.xml.rels" ContentType="application/vnd.openxmlformats-package.relationships+xml"/>
  <Override PartName="/ppt/slideLayouts/_rels/slideLayout201.xml.rels" ContentType="application/vnd.openxmlformats-package.relationships+xml"/>
  <Override PartName="/ppt/slideLayouts/_rels/slideLayout52.xml.rels" ContentType="application/vnd.openxmlformats-package.relationships+xml"/>
  <Override PartName="/ppt/slideLayouts/_rels/slideLayout202.xml.rels" ContentType="application/vnd.openxmlformats-package.relationships+xml"/>
  <Override PartName="/ppt/slideLayouts/_rels/slideLayout53.xml.rels" ContentType="application/vnd.openxmlformats-package.relationships+xml"/>
  <Override PartName="/ppt/slideLayouts/_rels/slideLayout144.xml.rels" ContentType="application/vnd.openxmlformats-package.relationships+xml"/>
  <Override PartName="/ppt/slideLayouts/_rels/slideLayout203.xml.rels" ContentType="application/vnd.openxmlformats-package.relationships+xml"/>
  <Override PartName="/ppt/slideLayouts/_rels/slideLayout145.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219.xml.rels" ContentType="application/vnd.openxmlformats-package.relationships+xml"/>
  <Override PartName="/ppt/slideLayouts/_rels/slideLayout261.xml.rels" ContentType="application/vnd.openxmlformats-package.relationships+xml"/>
  <Override PartName="/ppt/slideLayouts/_rels/slideLayout316.xml.rels" ContentType="application/vnd.openxmlformats-package.relationships+xml"/>
  <Override PartName="/ppt/slideLayouts/_rels/slideLayout47.xml.rels" ContentType="application/vnd.openxmlformats-package.relationships+xml"/>
  <Override PartName="/ppt/slideLayouts/_rels/slideLayout138.xml.rels" ContentType="application/vnd.openxmlformats-package.relationships+xml"/>
  <Override PartName="/ppt/slideLayouts/_rels/slideLayout18.xml.rels" ContentType="application/vnd.openxmlformats-package.relationships+xml"/>
  <Override PartName="/ppt/slideLayouts/_rels/slideLayout109.xml.rels" ContentType="application/vnd.openxmlformats-package.relationships+xml"/>
  <Override PartName="/ppt/slideLayouts/_rels/slideLayout262.xml.rels" ContentType="application/vnd.openxmlformats-package.relationships+xml"/>
  <Override PartName="/ppt/slideLayouts/_rels/slideLayout317.xml.rels" ContentType="application/vnd.openxmlformats-package.relationships+xml"/>
  <Override PartName="/ppt/slideLayouts/_rels/slideLayout454.xml.rels" ContentType="application/vnd.openxmlformats-package.relationships+xml"/>
  <Override PartName="/ppt/slideLayouts/_rels/slideLayout198.xml.rels" ContentType="application/vnd.openxmlformats-package.relationships+xml"/>
  <Override PartName="/ppt/slideLayouts/_rels/slideLayout48.xml.rels" ContentType="application/vnd.openxmlformats-package.relationships+xml"/>
  <Override PartName="/ppt/slideLayouts/_rels/slideLayout139.xml.rels" ContentType="application/vnd.openxmlformats-package.relationships+xml"/>
  <Override PartName="/ppt/slideLayouts/_rels/slideLayout19.xml.rels" ContentType="application/vnd.openxmlformats-package.relationships+xml"/>
  <Override PartName="/ppt/slideLayouts/_rels/slideLayout83.xml.rels" ContentType="application/vnd.openxmlformats-package.relationships+xml"/>
  <Override PartName="/ppt/slideLayouts/_rels/slideLayout263.xml.rels" ContentType="application/vnd.openxmlformats-package.relationships+xml"/>
  <Override PartName="/ppt/slideLayouts/_rels/slideLayout455.xml.rels" ContentType="application/vnd.openxmlformats-package.relationships+xml"/>
  <Override PartName="/ppt/slideLayouts/_rels/slideLayout199.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3.xml.rels" ContentType="application/vnd.openxmlformats-package.relationships+xml"/>
  <Override PartName="/ppt/slideLayouts/_rels/slideLayout230.xml.rels" ContentType="application/vnd.openxmlformats-package.relationships+xml"/>
  <Override PartName="/ppt/slideLayouts/_rels/slideLayout328.xml.rels" ContentType="application/vnd.openxmlformats-package.relationships+xml"/>
  <Override PartName="/ppt/slideLayouts/_rels/slideLayout274.xml.rels" ContentType="application/vnd.openxmlformats-package.relationships+xml"/>
  <Override PartName="/ppt/slideLayouts/_rels/slideLayout231.xml.rels" ContentType="application/vnd.openxmlformats-package.relationships+xml"/>
  <Override PartName="/ppt/slideLayouts/_rels/slideLayout329.xml.rels" ContentType="application/vnd.openxmlformats-package.relationships+xml"/>
  <Override PartName="/ppt/slideLayouts/_rels/slideLayout275.xml.rels" ContentType="application/vnd.openxmlformats-package.relationships+xml"/>
  <Override PartName="/ppt/slideLayouts/_rels/slideLayout96.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66.xml.rels" ContentType="application/vnd.openxmlformats-package.relationships+xml"/>
  <Override PartName="/ppt/slideLayouts/_rels/slideLayout157.xml.rels" ContentType="application/vnd.openxmlformats-package.relationships+xml"/>
  <Override PartName="/ppt/slideLayouts/_rels/slideLayout67.xml.rels" ContentType="application/vnd.openxmlformats-package.relationships+xml"/>
  <Override PartName="/ppt/slideLayouts/_rels/slideLayout158.xml.rels" ContentType="application/vnd.openxmlformats-package.relationships+xml"/>
  <Override PartName="/ppt/slideLayouts/_rels/slideLayout282.xml.rels" ContentType="application/vnd.openxmlformats-package.relationships+xml"/>
  <Override PartName="/ppt/slideLayouts/_rels/slideLayout337.xml.rels" ContentType="application/vnd.openxmlformats-package.relationships+xml"/>
  <Override PartName="/ppt/slideLayouts/_rels/slideLayout68.xml.rels" ContentType="application/vnd.openxmlformats-package.relationships+xml"/>
  <Override PartName="/ppt/slideLayouts/_rels/slideLayout159.xml.rels" ContentType="application/vnd.openxmlformats-package.relationships+xml"/>
  <Override PartName="/ppt/slideLayouts/_rels/slideLayout283.xml.rels" ContentType="application/vnd.openxmlformats-package.relationships+xml"/>
  <Override PartName="/ppt/slideLayouts/_rels/slideLayout312.xml.rels" ContentType="application/vnd.openxmlformats-package.relationships+xml"/>
  <Override PartName="/ppt/slideLayouts/_rels/slideLayout1.xml.rels" ContentType="application/vnd.openxmlformats-package.relationships+xml"/>
  <Override PartName="/ppt/slideLayouts/_rels/slideLayout117.xml.rels" ContentType="application/vnd.openxmlformats-package.relationships+xml"/>
  <Override PartName="/ppt/slideLayouts/_rels/slideLayout26.xml.rels" ContentType="application/vnd.openxmlformats-package.relationships+xml"/>
  <Override PartName="/ppt/slideLayouts/_rels/slideLayout284.xml.rels" ContentType="application/vnd.openxmlformats-package.relationships+xml"/>
  <Override PartName="/ppt/slideLayouts/_rels/slideLayout313.xml.rels" ContentType="application/vnd.openxmlformats-package.relationships+xml"/>
  <Override PartName="/ppt/slideLayouts/_rels/slideLayout285.xml.rels" ContentType="application/vnd.openxmlformats-package.relationships+xml"/>
  <Override PartName="/ppt/slideLayouts/_rels/slideLayout314.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5.xml.rels" ContentType="application/vnd.openxmlformats-package.relationships+xml"/>
  <Override PartName="/ppt/slideLayouts/_rels/slideLayout324.xml.rels" ContentType="application/vnd.openxmlformats-package.relationships+xml"/>
  <Override PartName="/ppt/slideLayouts/_rels/slideLayout129.xml.rels" ContentType="application/vnd.openxmlformats-package.relationships+xml"/>
  <Override PartName="/ppt/slideLayouts/_rels/slideLayout38.xml.rels" ContentType="application/vnd.openxmlformats-package.relationships+xml"/>
  <Override PartName="/ppt/slideLayouts/_rels/slideLayout296.xml.rels" ContentType="application/vnd.openxmlformats-package.relationships+xml"/>
  <Override PartName="/ppt/slideLayouts/_rels/slideLayout325.xml.rels" ContentType="application/vnd.openxmlformats-package.relationships+xml"/>
  <Override PartName="/ppt/slideLayouts/_rels/slideLayout297.xml.rels" ContentType="application/vnd.openxmlformats-package.relationships+xml"/>
  <Override PartName="/ppt/slideLayouts/_rels/slideLayout326.xml.rels" ContentType="application/vnd.openxmlformats-package.relationships+xml"/>
  <Override PartName="/ppt/slideLayouts/_rels/slideLayout298.xml.rels" ContentType="application/vnd.openxmlformats-package.relationships+xml"/>
  <Override PartName="/ppt/slideLayouts/_rels/slideLayout327.xml.rels" ContentType="application/vnd.openxmlformats-package.relationships+xml"/>
  <Override PartName="/ppt/slideLayouts/_rels/slideLayout299.xml.rels" ContentType="application/vnd.openxmlformats-package.relationships+xml"/>
  <Override PartName="/ppt/slideLayouts/_rels/slideLayout446.xml.rels" ContentType="application/vnd.openxmlformats-package.relationships+xml"/>
  <Override PartName="/ppt/slideLayouts/_rels/slideLayout447.xml.rels" ContentType="application/vnd.openxmlformats-package.relationships+xml"/>
  <Override PartName="/ppt/slideLayouts/_rels/slideLayout200.xml.rels" ContentType="application/vnd.openxmlformats-package.relationships+xml"/>
  <Override PartName="/ppt/slideLayouts/_rels/slideLayout20.xml.rels" ContentType="application/vnd.openxmlformats-package.relationships+xml"/>
  <Override PartName="/ppt/slideLayouts/_rels/slideLayout310.xml.rels" ContentType="application/vnd.openxmlformats-package.relationships+xml"/>
  <Override PartName="/ppt/slideLayouts/_rels/slideLayout115.xml.rels" ContentType="application/vnd.openxmlformats-package.relationships+xml"/>
  <Override PartName="/ppt/slideLayouts/_rels/slideLayout24.xml.rels" ContentType="application/vnd.openxmlformats-package.relationships+xml"/>
  <Override PartName="/ppt/slideLayouts/_rels/slideLayout450.xml.rels" ContentType="application/vnd.openxmlformats-package.relationships+xml"/>
  <Override PartName="/ppt/slideLayouts/_rels/slideLayout112.xml.rels" ContentType="application/vnd.openxmlformats-package.relationships+xml"/>
  <Override PartName="/ppt/slideLayouts/_rels/slideLayout21.xml.rels" ContentType="application/vnd.openxmlformats-package.relationships+xml"/>
  <Override PartName="/ppt/slideLayouts/_rels/slideLayout311.xml.rels" ContentType="application/vnd.openxmlformats-package.relationships+xml"/>
  <Override PartName="/ppt/slideLayouts/slideLayout399.xml" ContentType="application/vnd.openxmlformats-officedocument.presentationml.slideLayout+xml"/>
  <Override PartName="/ppt/slideLayouts/slideLayout102.xml" ContentType="application/vnd.openxmlformats-officedocument.presentationml.slideLayout+xml"/>
  <Override PartName="/ppt/slideLayouts/slideLayout389.xml" ContentType="application/vnd.openxmlformats-officedocument.presentationml.slideLayout+xml"/>
  <Override PartName="/ppt/slideLayouts/slideLayout99.xml" ContentType="application/vnd.openxmlformats-officedocument.presentationml.slideLayout+xml"/>
  <Override PartName="/ppt/slideLayouts/slideLayout379.xml" ContentType="application/vnd.openxmlformats-officedocument.presentationml.slideLayout+xml"/>
  <Override PartName="/ppt/slideLayouts/slideLayout89.xml" ContentType="application/vnd.openxmlformats-officedocument.presentationml.slideLayout+xml"/>
  <Override PartName="/ppt/slideLayouts/slideLayout369.xml" ContentType="application/vnd.openxmlformats-officedocument.presentationml.slideLayout+xml"/>
  <Override PartName="/ppt/slideLayouts/slideLayout79.xml" ContentType="application/vnd.openxmlformats-officedocument.presentationml.slideLayout+xml"/>
  <Override PartName="/ppt/slideLayouts/slideLayout359.xml" ContentType="application/vnd.openxmlformats-officedocument.presentationml.slideLayout+xml"/>
  <Override PartName="/ppt/slideLayouts/slideLayout69.xml" ContentType="application/vnd.openxmlformats-officedocument.presentationml.slideLayout+xml"/>
  <Override PartName="/ppt/slideLayouts/slideLayout358.xml" ContentType="application/vnd.openxmlformats-officedocument.presentationml.slideLayout+xml"/>
  <Override PartName="/ppt/slideLayouts/slideLayout68.xml" ContentType="application/vnd.openxmlformats-officedocument.presentationml.slideLayout+xml"/>
  <Override PartName="/ppt/slideLayouts/slideLayout357.xml" ContentType="application/vnd.openxmlformats-officedocument.presentationml.slideLayout+xml"/>
  <Override PartName="/ppt/slideLayouts/slideLayout67.xml" ContentType="application/vnd.openxmlformats-officedocument.presentationml.slideLayout+xml"/>
  <Override PartName="/ppt/slideLayouts/slideLayout356.xml" ContentType="application/vnd.openxmlformats-officedocument.presentationml.slideLayout+xml"/>
  <Override PartName="/ppt/slideLayouts/slideLayout66.xml" ContentType="application/vnd.openxmlformats-officedocument.presentationml.slideLayout+xml"/>
  <Override PartName="/ppt/slideLayouts/slideLayout355.xml" ContentType="application/vnd.openxmlformats-officedocument.presentationml.slideLayout+xml"/>
  <Override PartName="/ppt/slideLayouts/slideLayout65.xml" ContentType="application/vnd.openxmlformats-officedocument.presentationml.slideLayout+xml"/>
  <Override PartName="/ppt/slideLayouts/slideLayout354.xml" ContentType="application/vnd.openxmlformats-officedocument.presentationml.slideLayout+xml"/>
  <Override PartName="/ppt/slideLayouts/slideLayout64.xml" ContentType="application/vnd.openxmlformats-officedocument.presentationml.slideLayout+xml"/>
  <Override PartName="/ppt/slideLayouts/slideLayout353.xml" ContentType="application/vnd.openxmlformats-officedocument.presentationml.slideLayout+xml"/>
  <Override PartName="/ppt/slideLayouts/slideLayout63.xml" ContentType="application/vnd.openxmlformats-officedocument.presentationml.slideLayout+xml"/>
  <Override PartName="/ppt/slideLayouts/slideLayout352.xml" ContentType="application/vnd.openxmlformats-officedocument.presentationml.slideLayout+xml"/>
  <Override PartName="/ppt/slideLayouts/slideLayout62.xml" ContentType="application/vnd.openxmlformats-officedocument.presentationml.slideLayout+xml"/>
  <Override PartName="/ppt/slideLayouts/slideLayout351.xml" ContentType="application/vnd.openxmlformats-officedocument.presentationml.slideLayout+xml"/>
  <Override PartName="/ppt/slideLayouts/slideLayout61.xml" ContentType="application/vnd.openxmlformats-officedocument.presentationml.slideLayout+xml"/>
  <Override PartName="/ppt/slideLayouts/slideLayout350.xml" ContentType="application/vnd.openxmlformats-officedocument.presentationml.slideLayout+xml"/>
  <Override PartName="/ppt/slideLayouts/slideLayout60.xml" ContentType="application/vnd.openxmlformats-officedocument.presentationml.slideLayout+xml"/>
  <Override PartName="/ppt/slideLayouts/slideLayout349.xml" ContentType="application/vnd.openxmlformats-officedocument.presentationml.slideLayout+xml"/>
  <Override PartName="/ppt/slideLayouts/slideLayout59.xml" ContentType="application/vnd.openxmlformats-officedocument.presentationml.slideLayout+xml"/>
  <Override PartName="/ppt/slideLayouts/slideLayout408.xml" ContentType="application/vnd.openxmlformats-officedocument.presentationml.slideLayout+xml"/>
  <Override PartName="/ppt/slideLayouts/slideLayout186.xml" ContentType="application/vnd.openxmlformats-officedocument.presentationml.slideLayout+xml"/>
  <Override PartName="/ppt/slideLayouts/slideLayout348.xml" ContentType="application/vnd.openxmlformats-officedocument.presentationml.slideLayout+xml"/>
  <Override PartName="/ppt/slideLayouts/slideLayout58.xml" ContentType="application/vnd.openxmlformats-officedocument.presentationml.slideLayout+xml"/>
  <Override PartName="/ppt/slideLayouts/slideLayout407.xml" ContentType="application/vnd.openxmlformats-officedocument.presentationml.slideLayout+xml"/>
  <Override PartName="/ppt/slideLayouts/slideLayout185.xml" ContentType="application/vnd.openxmlformats-officedocument.presentationml.slideLayout+xml"/>
  <Override PartName="/ppt/slideLayouts/slideLayout347.xml" ContentType="application/vnd.openxmlformats-officedocument.presentationml.slideLayout+xml"/>
  <Override PartName="/ppt/slideLayouts/slideLayout57.xml" ContentType="application/vnd.openxmlformats-officedocument.presentationml.slideLayout+xml"/>
  <Override PartName="/ppt/slideLayouts/slideLayout406.xml" ContentType="application/vnd.openxmlformats-officedocument.presentationml.slideLayout+xml"/>
  <Override PartName="/ppt/slideLayouts/slideLayout184.xml" ContentType="application/vnd.openxmlformats-officedocument.presentationml.slideLayout+xml"/>
  <Override PartName="/ppt/slideLayouts/slideLayout346.xml" ContentType="application/vnd.openxmlformats-officedocument.presentationml.slideLayout+xml"/>
  <Override PartName="/ppt/slideLayouts/slideLayout56.xml" ContentType="application/vnd.openxmlformats-officedocument.presentationml.slideLayout+xml"/>
  <Override PartName="/ppt/slideLayouts/slideLayout405.xml" ContentType="application/vnd.openxmlformats-officedocument.presentationml.slideLayout+xml"/>
  <Override PartName="/ppt/slideLayouts/slideLayout183.xml" ContentType="application/vnd.openxmlformats-officedocument.presentationml.slideLayout+xml"/>
  <Override PartName="/ppt/slideLayouts/slideLayout345.xml" ContentType="application/vnd.openxmlformats-officedocument.presentationml.slideLayout+xml"/>
  <Override PartName="/ppt/slideLayouts/slideLayout55.xml" ContentType="application/vnd.openxmlformats-officedocument.presentationml.slideLayout+xml"/>
  <Override PartName="/ppt/slideLayouts/slideLayout404.xml" ContentType="application/vnd.openxmlformats-officedocument.presentationml.slideLayout+xml"/>
  <Override PartName="/ppt/slideLayouts/slideLayout182.xml" ContentType="application/vnd.openxmlformats-officedocument.presentationml.slideLayout+xml"/>
  <Override PartName="/ppt/slideLayouts/slideLayout228.xml" ContentType="application/vnd.openxmlformats-officedocument.presentationml.slideLayout+xml"/>
  <Override PartName="/ppt/slideLayouts/slideLayout168.xml" ContentType="application/vnd.openxmlformats-officedocument.presentationml.slideLayout+xml"/>
  <Override PartName="/ppt/slideLayouts/slideLayout227.xml" ContentType="application/vnd.openxmlformats-officedocument.presentationml.slideLayout+xml"/>
  <Override PartName="/ppt/slideLayouts/slideLayout167.xml" ContentType="application/vnd.openxmlformats-officedocument.presentationml.slideLayout+xml"/>
  <Override PartName="/ppt/slideLayouts/slideLayout226.xml" ContentType="application/vnd.openxmlformats-officedocument.presentationml.slideLayout+xml"/>
  <Override PartName="/ppt/slideLayouts/slideLayout166.xml" ContentType="application/vnd.openxmlformats-officedocument.presentationml.slideLayout+xml"/>
  <Override PartName="/ppt/slideLayouts/slideLayout225.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224.xml" ContentType="application/vnd.openxmlformats-officedocument.presentationml.slideLayout+xml"/>
  <Override PartName="/ppt/slideLayouts/slideLayout426.xml" ContentType="application/vnd.openxmlformats-officedocument.presentationml.slideLayout+xml"/>
  <Override PartName="/ppt/slideLayouts/slideLayout223.xml" ContentType="application/vnd.openxmlformats-officedocument.presentationml.slideLayout+xml"/>
  <Override PartName="/ppt/slideLayouts/slideLayout163.xml" ContentType="application/vnd.openxmlformats-officedocument.presentationml.slideLayout+xml"/>
  <Override PartName="/ppt/slideLayouts/slideLayout162.xml" ContentType="application/vnd.openxmlformats-officedocument.presentationml.slideLayout+xml"/>
  <Override PartName="/ppt/slideLayouts/slideLayout222.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31.xml" ContentType="application/vnd.openxmlformats-officedocument.presentationml.slideLayout+xml"/>
  <Override PartName="/ppt/slideLayouts/slideLayout390.xml" ContentType="application/vnd.openxmlformats-officedocument.presentationml.slideLayout+xml"/>
  <Override PartName="/ppt/slideLayouts/slideLayout1.xml" ContentType="application/vnd.openxmlformats-officedocument.presentationml.slideLayout+xml"/>
  <Override PartName="/ppt/slideLayouts/slideLayout125.xml" ContentType="application/vnd.openxmlformats-officedocument.presentationml.slideLayout+xml"/>
  <Override PartName="/ppt/slideLayouts/slideLayout94.xml" ContentType="application/vnd.openxmlformats-officedocument.presentationml.slideLayout+xml"/>
  <Override PartName="/ppt/slideLayouts/slideLayout384.xml" ContentType="application/vnd.openxmlformats-officedocument.presentationml.slideLayout+xml"/>
  <Override PartName="/ppt/slideLayouts/slideLayout444.xml" ContentType="application/vnd.openxmlformats-officedocument.presentationml.slideLayout+xml"/>
  <Override PartName="/ppt/slideLayouts/slideLayout305.xml" ContentType="application/vnd.openxmlformats-officedocument.presentationml.slideLayout+xml"/>
  <Override PartName="/ppt/slideLayouts/slideLayout15.xml" ContentType="application/vnd.openxmlformats-officedocument.presentationml.slideLayout+xml"/>
  <Override PartName="/ppt/slideLayouts/slideLayout93.xml" ContentType="application/vnd.openxmlformats-officedocument.presentationml.slideLayout+xml"/>
  <Override PartName="/ppt/slideLayouts/slideLayout383.xml" ContentType="application/vnd.openxmlformats-officedocument.presentationml.slideLayout+xml"/>
  <Override PartName="/ppt/slideLayouts/slideLayout247.xml" ContentType="application/vnd.openxmlformats-officedocument.presentationml.slideLayout+xml"/>
  <Override PartName="/ppt/slideLayouts/slideLayout187.xml" ContentType="application/vnd.openxmlformats-officedocument.presentationml.slideLayout+xml"/>
  <Override PartName="/ppt/slideLayouts/slideLayout409.xml" ContentType="application/vnd.openxmlformats-officedocument.presentationml.slideLayout+xml"/>
  <Override PartName="/ppt/slideLayouts/slideLayout249.xml" ContentType="application/vnd.openxmlformats-officedocument.presentationml.slideLayout+xml"/>
  <Override PartName="/ppt/slideLayouts/slideLayout189.xml" ContentType="application/vnd.openxmlformats-officedocument.presentationml.slideLayout+xml"/>
  <Override PartName="/ppt/slideLayouts/slideLayout91.xml" ContentType="application/vnd.openxmlformats-officedocument.presentationml.slideLayout+xml"/>
  <Override PartName="/ppt/slideLayouts/slideLayout381.xml" ContentType="application/vnd.openxmlformats-officedocument.presentationml.slideLayout+xml"/>
  <Override PartName="/ppt/slideLayouts/slideLayout303.xml" ContentType="application/vnd.openxmlformats-officedocument.presentationml.slideLayout+xml"/>
  <Override PartName="/ppt/slideLayouts/slideLayout13.xml" ContentType="application/vnd.openxmlformats-officedocument.presentationml.slideLayout+xml"/>
  <Override PartName="/ppt/slideLayouts/slideLayout442.xml" ContentType="application/vnd.openxmlformats-officedocument.presentationml.slideLayout+xml"/>
  <Override PartName="/ppt/slideLayouts/slideLayout92.xml" ContentType="application/vnd.openxmlformats-officedocument.presentationml.slideLayout+xml"/>
  <Override PartName="/ppt/slideLayouts/slideLayout382.xml" ContentType="application/vnd.openxmlformats-officedocument.presentationml.slideLayout+xml"/>
  <Override PartName="/ppt/slideLayouts/slideLayout8.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7.xml" ContentType="application/vnd.openxmlformats-officedocument.presentationml.slideLayout+xml"/>
  <Override PartName="/ppt/slideLayouts/slideLayout188.xml" ContentType="application/vnd.openxmlformats-officedocument.presentationml.slideLayout+xml"/>
  <Override PartName="/ppt/slideLayouts/slideLayout248.xml" ContentType="application/vnd.openxmlformats-officedocument.presentationml.slideLayout+xml"/>
  <Override PartName="/ppt/slideLayouts/slideLayout6.xml" ContentType="application/vnd.openxmlformats-officedocument.presentationml.slideLayout+xml"/>
  <Override PartName="/ppt/slideLayouts/slideLayout121.xml" ContentType="application/vnd.openxmlformats-officedocument.presentationml.slideLayout+xml"/>
  <Override PartName="/ppt/slideLayouts/slideLayout90.xml" ContentType="application/vnd.openxmlformats-officedocument.presentationml.slideLayout+xml"/>
  <Override PartName="/ppt/slideLayouts/slideLayout380.xml" ContentType="application/vnd.openxmlformats-officedocument.presentationml.slideLayout+xml"/>
  <Override PartName="/ppt/slideLayouts/slideLayout441.xml" ContentType="application/vnd.openxmlformats-officedocument.presentationml.slideLayout+xml"/>
  <Override PartName="/ppt/slideLayouts/slideLayout12.xml" ContentType="application/vnd.openxmlformats-officedocument.presentationml.slideLayout+xml"/>
  <Override PartName="/ppt/slideLayouts/slideLayout302.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440.xml" ContentType="application/vnd.openxmlformats-officedocument.presentationml.slideLayout+xml"/>
  <Override PartName="/ppt/slideLayouts/slideLayout301.xml" ContentType="application/vnd.openxmlformats-officedocument.presentationml.slideLayout+xml"/>
  <Override PartName="/ppt/slideLayouts/slideLayout11.xml" ContentType="application/vnd.openxmlformats-officedocument.presentationml.slideLayout+xml"/>
  <Override PartName="/ppt/slideLayouts/slideLayout120.xml" ContentType="application/vnd.openxmlformats-officedocument.presentationml.slideLayout+xml"/>
  <Override PartName="/ppt/slideLayouts/slideLayout5.xml" ContentType="application/vnd.openxmlformats-officedocument.presentationml.slideLayout+xml"/>
  <Override PartName="/ppt/slideLayouts/slideLayout246.xml" ContentType="application/vnd.openxmlformats-officedocument.presentationml.slideLayout+xml"/>
  <Override PartName="/ppt/slideLayouts/slideLayout3.xml" ContentType="application/vnd.openxmlformats-officedocument.presentationml.slideLayout+xml"/>
  <Override PartName="/ppt/slideLayouts/slideLayout244.xml" ContentType="application/vnd.openxmlformats-officedocument.presentationml.slideLayout+xml"/>
  <Override PartName="/ppt/slideLayouts/slideLayout124.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xml" ContentType="application/vnd.openxmlformats-officedocument.presentationml.slideLayout+xml"/>
  <Override PartName="/ppt/slideLayouts/slideLayout306.xml" ContentType="application/vnd.openxmlformats-officedocument.presentationml.slideLayout+xml"/>
  <Override PartName="/ppt/slideLayouts/slideLayout16.xml" ContentType="application/vnd.openxmlformats-officedocument.presentationml.slideLayout+xml"/>
  <Override PartName="/ppt/slideLayouts/slideLayout445.xml" ContentType="application/vnd.openxmlformats-officedocument.presentationml.slideLayout+xml"/>
  <Override PartName="/ppt/slideLayouts/slideLayout366.xml" ContentType="application/vnd.openxmlformats-officedocument.presentationml.slideLayout+xml"/>
  <Override PartName="/ppt/slideLayouts/slideLayout76.xml" ContentType="application/vnd.openxmlformats-officedocument.presentationml.slideLayout+xml"/>
  <Override PartName="/ppt/slideLayouts/slideLayout10.xml" ContentType="application/vnd.openxmlformats-officedocument.presentationml.slideLayout+xml"/>
  <Override PartName="/ppt/slideLayouts/slideLayout300.xml" ContentType="application/vnd.openxmlformats-officedocument.presentationml.slideLayout+xml"/>
  <Override PartName="/ppt/slideLayouts/slideLayout153.xml" ContentType="application/vnd.openxmlformats-officedocument.presentationml.slideLayout+xml"/>
  <Override PartName="/ppt/slideLayouts/slideLayout130.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436.xml" ContentType="application/vnd.openxmlformats-officedocument.presentationml.slideLayout+xml"/>
  <Override PartName="/ppt/slideLayouts/slideLayout71.xml" ContentType="application/vnd.openxmlformats-officedocument.presentationml.slideLayout+xml"/>
  <Override PartName="/ppt/slideLayouts/slideLayout361.xml" ContentType="application/vnd.openxmlformats-officedocument.presentationml.slideLayout+xml"/>
  <Override PartName="/ppt/slideLayouts/slideLayout421.xml" ContentType="application/vnd.openxmlformats-officedocument.presentationml.slideLayout+xml"/>
  <Override PartName="/ppt/slideLayouts/slideLayout198.xml" ContentType="application/vnd.openxmlformats-officedocument.presentationml.slideLayout+xml"/>
  <Override PartName="/ppt/slideLayouts/slideLayout258.xml" ContentType="application/vnd.openxmlformats-officedocument.presentationml.slideLayout+xml"/>
  <Override PartName="/ppt/slideLayouts/slideLayout72.xml" ContentType="application/vnd.openxmlformats-officedocument.presentationml.slideLayout+xml"/>
  <Override PartName="/ppt/slideLayouts/slideLayout362.xml" ContentType="application/vnd.openxmlformats-officedocument.presentationml.slideLayout+xml"/>
  <Override PartName="/ppt/slideLayouts/slideLayout103.xml" ContentType="application/vnd.openxmlformats-officedocument.presentationml.slideLayout+xml"/>
  <Override PartName="/ppt/slideLayouts/slideLayout422.xml" ContentType="application/vnd.openxmlformats-officedocument.presentationml.slideLayout+xml"/>
  <Override PartName="/ppt/slideLayouts/slideLayout73.xml" ContentType="application/vnd.openxmlformats-officedocument.presentationml.slideLayout+xml"/>
  <Override PartName="/ppt/slideLayouts/slideLayout363.xml" ContentType="application/vnd.openxmlformats-officedocument.presentationml.slideLayout+xml"/>
  <Override PartName="/ppt/slideLayouts/slideLayout104.xml" ContentType="application/vnd.openxmlformats-officedocument.presentationml.slideLayout+xml"/>
  <Override PartName="/ppt/slideLayouts/slideLayout423.xml" ContentType="application/vnd.openxmlformats-officedocument.presentationml.slideLayout+xml"/>
  <Override PartName="/ppt/slideLayouts/slideLayout415.xml" ContentType="application/vnd.openxmlformats-officedocument.presentationml.slideLayout+xml"/>
  <Override PartName="/ppt/slideLayouts/slideLayout193.xml" ContentType="application/vnd.openxmlformats-officedocument.presentationml.slideLayout+xml"/>
  <Override PartName="/ppt/slideLayouts/slideLayout432.xml" ContentType="application/vnd.openxmlformats-officedocument.presentationml.slideLayout+xml"/>
  <Override PartName="/ppt/slideLayouts/slideLayout113.xml" ContentType="application/vnd.openxmlformats-officedocument.presentationml.slideLayout+xml"/>
  <Override PartName="/ppt/slideLayouts/slideLayout391.xml" ContentType="application/vnd.openxmlformats-officedocument.presentationml.slideLayout+xml"/>
  <Override PartName="/ppt/slideLayouts/slideLayout132.xml" ContentType="application/vnd.openxmlformats-officedocument.presentationml.slideLayout+xml"/>
  <Override PartName="/ppt/slideLayouts/slideLayout111.xml" ContentType="application/vnd.openxmlformats-officedocument.presentationml.slideLayout+xml"/>
  <Override PartName="/ppt/slideLayouts/slideLayout430.xml" ContentType="application/vnd.openxmlformats-officedocument.presentationml.slideLayout+xml"/>
  <Override PartName="/ppt/slideLayouts/slideLayout243.xml" ContentType="application/vnd.openxmlformats-officedocument.presentationml.slideLayout+xml"/>
  <Override PartName="/ppt/slideLayouts/slideLayout119.xml" ContentType="application/vnd.openxmlformats-officedocument.presentationml.slideLayout+xml"/>
  <Override PartName="/ppt/slideLayouts/slideLayout438.xml" ContentType="application/vnd.openxmlformats-officedocument.presentationml.slideLayout+xml"/>
  <Override PartName="/ppt/slideLayouts/slideLayout140.xml" ContentType="application/vnd.openxmlformats-officedocument.presentationml.slideLayout+xml"/>
  <Override PartName="/ppt/slideLayouts/slideLayout74.xml" ContentType="application/vnd.openxmlformats-officedocument.presentationml.slideLayout+xml"/>
  <Override PartName="/ppt/slideLayouts/slideLayout364.xml" ContentType="application/vnd.openxmlformats-officedocument.presentationml.slideLayout+xml"/>
  <Override PartName="/ppt/slideLayouts/slideLayout105.xml" ContentType="application/vnd.openxmlformats-officedocument.presentationml.slideLayout+xml"/>
  <Override PartName="/ppt/slideLayouts/slideLayout424.xml" ContentType="application/vnd.openxmlformats-officedocument.presentationml.slideLayout+xml"/>
  <Override PartName="/ppt/slideLayouts/slideLayout196.xml" ContentType="application/vnd.openxmlformats-officedocument.presentationml.slideLayout+xml"/>
  <Override PartName="/ppt/slideLayouts/slideLayout418.xml" ContentType="application/vnd.openxmlformats-officedocument.presentationml.slideLayout+xml"/>
  <Override PartName="/ppt/slideLayouts/slideLayout433.xml" ContentType="application/vnd.openxmlformats-officedocument.presentationml.slideLayout+xml"/>
  <Override PartName="/ppt/slideLayouts/slideLayout114.xml" ContentType="application/vnd.openxmlformats-officedocument.presentationml.slideLayout+xml"/>
  <Override PartName="/ppt/slideLayouts/slideLayout4.xml" ContentType="application/vnd.openxmlformats-officedocument.presentationml.slideLayout+xml"/>
  <Override PartName="/ppt/slideLayouts/slideLayout245.xml" ContentType="application/vnd.openxmlformats-officedocument.presentationml.slideLayout+xml"/>
  <Override PartName="/ppt/slideLayouts/slideLayout141.xml" ContentType="application/vnd.openxmlformats-officedocument.presentationml.slideLayout+xml"/>
  <Override PartName="/ppt/slideLayouts/slideLayout429.xml" ContentType="application/vnd.openxmlformats-officedocument.presentationml.slideLayout+xml"/>
  <Override PartName="/ppt/slideLayouts/slideLayout75.xml" ContentType="application/vnd.openxmlformats-officedocument.presentationml.slideLayout+xml"/>
  <Override PartName="/ppt/slideLayouts/slideLayout365.xml" ContentType="application/vnd.openxmlformats-officedocument.presentationml.slideLayout+xml"/>
  <Override PartName="/ppt/slideLayouts/slideLayout425.xml" ContentType="application/vnd.openxmlformats-officedocument.presentationml.slideLayout+xml"/>
  <Override PartName="/ppt/slideLayouts/slideLayout197.xml" ContentType="application/vnd.openxmlformats-officedocument.presentationml.slideLayout+xml"/>
  <Override PartName="/ppt/slideLayouts/slideLayout419.xml" ContentType="application/vnd.openxmlformats-officedocument.presentationml.slideLayout+xml"/>
  <Override PartName="/ppt/slideLayouts/slideLayout142.xml" ContentType="application/vnd.openxmlformats-officedocument.presentationml.slideLayout+xml"/>
  <Override PartName="/ppt/slideLayouts/slideLayout410.xml" ContentType="application/vnd.openxmlformats-officedocument.presentationml.slideLayout+xml"/>
  <Override PartName="/ppt/slideLayouts/slideLayout431.xml" ContentType="application/vnd.openxmlformats-officedocument.presentationml.slideLayout+xml"/>
  <Override PartName="/ppt/slideLayouts/slideLayout112.xml" ContentType="application/vnd.openxmlformats-officedocument.presentationml.slideLayout+xml"/>
  <Override PartName="/ppt/slideLayouts/slideLayout128.xml" ContentType="application/vnd.openxmlformats-officedocument.presentationml.slideLayout+xml"/>
  <Override PartName="/ppt/slideLayouts/slideLayout252.xml" ContentType="application/vnd.openxmlformats-officedocument.presentationml.slideLayout+xml"/>
  <Override PartName="/ppt/slideLayouts/slideLayout115.xml" ContentType="application/vnd.openxmlformats-officedocument.presentationml.slideLayout+xml"/>
  <Override PartName="/ppt/slideLayouts/slideLayout434.xml" ContentType="application/vnd.openxmlformats-officedocument.presentationml.slideLayout+xml"/>
  <Override PartName="/ppt/slideLayouts/slideLayout395.xml" ContentType="application/vnd.openxmlformats-officedocument.presentationml.slideLayout+xml"/>
  <Override PartName="/ppt/slideLayouts/slideLayout449.xml" ContentType="application/vnd.openxmlformats-officedocument.presentationml.slideLayout+xml"/>
  <Override PartName="/ppt/slideLayouts/slideLayout304.xml" ContentType="application/vnd.openxmlformats-officedocument.presentationml.slideLayout+xml"/>
  <Override PartName="/ppt/slideLayouts/slideLayout443.xml" ContentType="application/vnd.openxmlformats-officedocument.presentationml.slideLayout+xml"/>
  <Override PartName="/ppt/slideLayouts/slideLayout14.xml" ContentType="application/vnd.openxmlformats-officedocument.presentationml.slideLayout+xml"/>
  <Override PartName="/ppt/slideLayouts/slideLayout136.xml" ContentType="application/vnd.openxmlformats-officedocument.presentationml.slideLayout+xml"/>
  <Override PartName="/ppt/slideLayouts/slideLayout260.xml" ContentType="application/vnd.openxmlformats-officedocument.presentationml.slideLayout+xml"/>
  <Override PartName="/ppt/slideLayouts/slideLayout170.xml" ContentType="application/vnd.openxmlformats-officedocument.presentationml.slideLayout+xml"/>
  <Override PartName="/ppt/slideLayouts/slideLayout106.xml" ContentType="application/vnd.openxmlformats-officedocument.presentationml.slideLayout+xml"/>
  <Override PartName="/ppt/slideLayouts/slideLayout230.xml" ContentType="application/vnd.openxmlformats-officedocument.presentationml.slideLayout+xml"/>
  <Override PartName="/ppt/slideLayouts/slideLayout420.xml" ContentType="application/vnd.openxmlformats-officedocument.presentationml.slideLayout+xml"/>
  <Override PartName="/ppt/slideLayouts/slideLayout70.xml" ContentType="application/vnd.openxmlformats-officedocument.presentationml.slideLayout+xml"/>
  <Override PartName="/ppt/slideLayouts/slideLayout360.xml" ContentType="application/vnd.openxmlformats-officedocument.presentationml.slideLayout+xml"/>
  <Override PartName="/ppt/slideLayouts/slideLayout253.xml" ContentType="application/vnd.openxmlformats-officedocument.presentationml.slideLayout+xml"/>
  <Override PartName="/ppt/slideLayouts/slideLayout129.xml" ContentType="application/vnd.openxmlformats-officedocument.presentationml.slideLayout+xml"/>
  <Override PartName="/ppt/slideLayouts/slideLayout428.xml" ContentType="application/vnd.openxmlformats-officedocument.presentationml.slideLayout+xml"/>
  <Override PartName="/ppt/slideLayouts/slideLayout127.xml" ContentType="application/vnd.openxmlformats-officedocument.presentationml.slideLayout+xml"/>
  <Override PartName="/ppt/slideLayouts/slideLayout251.xml" ContentType="application/vnd.openxmlformats-officedocument.presentationml.slideLayout+xml"/>
  <Override PartName="/ppt/slideLayouts/slideLayout394.xml" ContentType="application/vnd.openxmlformats-officedocument.presentationml.slideLayout+xml"/>
  <Override PartName="/ppt/slideLayouts/slideLayout135.xml" ContentType="application/vnd.openxmlformats-officedocument.presentationml.slideLayout+xml"/>
  <Override PartName="/ppt/slideLayouts/slideLayout427.xml" ContentType="application/vnd.openxmlformats-officedocument.presentationml.slideLayout+xml"/>
  <Override PartName="/ppt/slideLayouts/slideLayout387.xml" ContentType="application/vnd.openxmlformats-officedocument.presentationml.slideLayout+xml"/>
  <Override PartName="/ppt/slideLayouts/slideLayout97.xml" ContentType="application/vnd.openxmlformats-officedocument.presentationml.slideLayout+xml"/>
  <Override PartName="/ppt/slideLayouts/slideLayout126.xml" ContentType="application/vnd.openxmlformats-officedocument.presentationml.slideLayout+xml"/>
  <Override PartName="/ppt/slideLayouts/slideLayout250.xml" ContentType="application/vnd.openxmlformats-officedocument.presentationml.slideLayout+xml"/>
  <Override PartName="/ppt/slideLayouts/slideLayout393.xml" ContentType="application/vnd.openxmlformats-officedocument.presentationml.slideLayout+xml"/>
  <Override PartName="/ppt/slideLayouts/slideLayout134.xml" ContentType="application/vnd.openxmlformats-officedocument.presentationml.slideLayout+xml"/>
  <Override PartName="/ppt/slideLayouts/slideLayout439.xml" ContentType="application/vnd.openxmlformats-officedocument.presentationml.slideLayout+xml"/>
  <Override PartName="/ppt/slideLayouts/slideLayout392.xml" ContentType="application/vnd.openxmlformats-officedocument.presentationml.slideLayout+xml"/>
  <Override PartName="/ppt/slideLayouts/slideLayout133.xml" ContentType="application/vnd.openxmlformats-officedocument.presentationml.slideLayout+xml"/>
  <Override PartName="/ppt/slideLayouts/slideLayout117.xml" ContentType="application/vnd.openxmlformats-officedocument.presentationml.slideLayout+xml"/>
  <Override PartName="/ppt/slideLayouts/slideLayout241.xml" ContentType="application/vnd.openxmlformats-officedocument.presentationml.slideLayout+xml"/>
  <Override PartName="/ppt/slideLayouts/slideLayout437.xml" ContentType="application/vnd.openxmlformats-officedocument.presentationml.slideLayout+xml"/>
  <Override PartName="/ppt/slideLayouts/slideLayout242.xml" ContentType="application/vnd.openxmlformats-officedocument.presentationml.slideLayout+xml"/>
  <Override PartName="/ppt/slideLayouts/slideLayout118.xml" ContentType="application/vnd.openxmlformats-officedocument.presentationml.slideLayout+xml"/>
  <Override PartName="/ppt/slideLayouts/slideLayout435.xml" ContentType="application/vnd.openxmlformats-officedocument.presentationml.slideLayout+xml"/>
  <Override PartName="/ppt/slideLayouts/slideLayout240.xml" ContentType="application/vnd.openxmlformats-officedocument.presentationml.slideLayout+xml"/>
  <Override PartName="/ppt/slideLayouts/slideLayout116.xml" ContentType="application/vnd.openxmlformats-officedocument.presentationml.slideLayout+xml"/>
  <Override PartName="/ppt/slideLayouts/slideLayout411.xml" ContentType="application/vnd.openxmlformats-officedocument.presentationml.slideLayout+xml"/>
  <Override PartName="/ppt/slideLayouts/slideLayout192.xml" ContentType="application/vnd.openxmlformats-officedocument.presentationml.slideLayout+xml"/>
  <Override PartName="/ppt/slideLayouts/slideLayout414.xml" ContentType="application/vnd.openxmlformats-officedocument.presentationml.slideLayout+xml"/>
  <Override PartName="/ppt/slideLayouts/slideLayout191.xml" ContentType="application/vnd.openxmlformats-officedocument.presentationml.slideLayout+xml"/>
  <Override PartName="/ppt/slideLayouts/slideLayout413.xml" ContentType="application/vnd.openxmlformats-officedocument.presentationml.slideLayout+xml"/>
  <Override PartName="/ppt/slideLayouts/slideLayout190.xml" ContentType="application/vnd.openxmlformats-officedocument.presentationml.slideLayout+xml"/>
  <Override PartName="/ppt/slideLayouts/slideLayout412.xml" ContentType="application/vnd.openxmlformats-officedocument.presentationml.slideLayout+xml"/>
  <Override PartName="/ppt/slideLayouts/slideLayout255.xml" ContentType="application/vnd.openxmlformats-officedocument.presentationml.slideLayout+xml"/>
  <Override PartName="/ppt/slideLayouts/slideLayout417.xml" ContentType="application/vnd.openxmlformats-officedocument.presentationml.slideLayout+xml"/>
  <Override PartName="/ppt/slideLayouts/slideLayout195.xml" ContentType="application/vnd.openxmlformats-officedocument.presentationml.slideLayout+xml"/>
  <Override PartName="/ppt/slideLayouts/slideLayout101.xml" ContentType="application/vnd.openxmlformats-officedocument.presentationml.slideLayout+xml"/>
  <Override PartName="/ppt/slideLayouts/slideLayout398.xml" ContentType="application/vnd.openxmlformats-officedocument.presentationml.slideLayout+xml"/>
  <Override PartName="/ppt/slideLayouts/slideLayout146.xml" ContentType="application/vnd.openxmlformats-officedocument.presentationml.slideLayout+xml"/>
  <Override PartName="/ppt/slideLayouts/slideLayout270.xml" ContentType="application/vnd.openxmlformats-officedocument.presentationml.slideLayout+xml"/>
  <Override PartName="/ppt/slideLayouts/slideLayout388.xml" ContentType="application/vnd.openxmlformats-officedocument.presentationml.slideLayout+xml"/>
  <Override PartName="/ppt/slideLayouts/slideLayout98.xml" ContentType="application/vnd.openxmlformats-officedocument.presentationml.slideLayout+xml"/>
  <Override PartName="/ppt/slideLayouts/slideLayout416.xml" ContentType="application/vnd.openxmlformats-officedocument.presentationml.slideLayout+xml"/>
  <Override PartName="/ppt/slideLayouts/slideLayout194.xml" ContentType="application/vnd.openxmlformats-officedocument.presentationml.slideLayout+xml"/>
  <Override PartName="/ppt/slideLayouts/slideLayout254.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5.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00.xml" ContentType="application/vnd.openxmlformats-officedocument.presentationml.slideLayout+xml"/>
  <Override PartName="/ppt/slideLayouts/slideLayout397.xml" ContentType="application/vnd.openxmlformats-officedocument.presentationml.slideLayout+xml"/>
  <Override PartName="/ppt/slideLayouts/slideLayout396.xml" ContentType="application/vnd.openxmlformats-officedocument.presentationml.slideLayout+xml"/>
  <Override PartName="/ppt/slideLayouts/slideLayout367.xml" ContentType="application/vnd.openxmlformats-officedocument.presentationml.slideLayout+xml"/>
  <Override PartName="/ppt/slideLayouts/slideLayout77.xml" ContentType="application/vnd.openxmlformats-officedocument.presentationml.slideLayout+xml"/>
  <Override PartName="/ppt/slideLayouts/slideLayout169.xml" ContentType="application/vnd.openxmlformats-officedocument.presentationml.slideLayout+xml"/>
  <Override PartName="/ppt/slideLayouts/slideLayout229.xml" ContentType="application/vnd.openxmlformats-officedocument.presentationml.slideLayout+xml"/>
  <Override PartName="/ppt/slideLayouts/slideLayout368.xml" ContentType="application/vnd.openxmlformats-officedocument.presentationml.slideLayout+xml"/>
  <Override PartName="/ppt/slideLayouts/slideLayout78.xml" ContentType="application/vnd.openxmlformats-officedocument.presentationml.slideLayout+xml"/>
  <Override PartName="/ppt/slideLayouts/slideLayout171.xml" ContentType="application/vnd.openxmlformats-officedocument.presentationml.slideLayout+xml"/>
  <Override PartName="/ppt/slideLayouts/slideLayout107.xml" ContentType="application/vnd.openxmlformats-officedocument.presentationml.slideLayout+xml"/>
  <Override PartName="/ppt/slideLayouts/slideLayout231.xml" ContentType="application/vnd.openxmlformats-officedocument.presentationml.slideLayout+xml"/>
  <Override PartName="/ppt/slideLayouts/slideLayout370.xml" ContentType="application/vnd.openxmlformats-officedocument.presentationml.slideLayout+xml"/>
  <Override PartName="/ppt/slideLayouts/slideLayout80.xml" ContentType="application/vnd.openxmlformats-officedocument.presentationml.slideLayout+xml"/>
  <Override PartName="/ppt/slideLayouts/slideLayout172.xml" ContentType="application/vnd.openxmlformats-officedocument.presentationml.slideLayout+xml"/>
  <Override PartName="/ppt/slideLayouts/slideLayout108.xml" ContentType="application/vnd.openxmlformats-officedocument.presentationml.slideLayout+xml"/>
  <Override PartName="/ppt/slideLayouts/slideLayout232.xml" ContentType="application/vnd.openxmlformats-officedocument.presentationml.slideLayout+xml"/>
  <Override PartName="/ppt/slideLayouts/slideLayout371.xml" ContentType="application/vnd.openxmlformats-officedocument.presentationml.slideLayout+xml"/>
  <Override PartName="/ppt/slideLayouts/slideLayout81.xml" ContentType="application/vnd.openxmlformats-officedocument.presentationml.slideLayout+xml"/>
  <Override PartName="/ppt/slideLayouts/slideLayout173.xml" ContentType="application/vnd.openxmlformats-officedocument.presentationml.slideLayout+xml"/>
  <Override PartName="/ppt/slideLayouts/slideLayout109.xml" ContentType="application/vnd.openxmlformats-officedocument.presentationml.slideLayout+xml"/>
  <Override PartName="/ppt/slideLayouts/slideLayout233.xml" ContentType="application/vnd.openxmlformats-officedocument.presentationml.slideLayout+xml"/>
  <Override PartName="/ppt/slideLayouts/slideLayout372.xml" ContentType="application/vnd.openxmlformats-officedocument.presentationml.slideLayout+xml"/>
  <Override PartName="/ppt/slideLayouts/slideLayout82.xml" ContentType="application/vnd.openxmlformats-officedocument.presentationml.slideLayout+xml"/>
  <Override PartName="/ppt/slideLayouts/slideLayout174.xml" ContentType="application/vnd.openxmlformats-officedocument.presentationml.slideLayout+xml"/>
  <Override PartName="/ppt/slideLayouts/slideLayout234.xml" ContentType="application/vnd.openxmlformats-officedocument.presentationml.slideLayout+xml"/>
  <Override PartName="/ppt/slideLayouts/slideLayout373.xml" ContentType="application/vnd.openxmlformats-officedocument.presentationml.slideLayout+xml"/>
  <Override PartName="/ppt/slideLayouts/slideLayout83.xml" ContentType="application/vnd.openxmlformats-officedocument.presentationml.slideLayout+xml"/>
  <Override PartName="/ppt/slideLayouts/slideLayout175.xml" ContentType="application/vnd.openxmlformats-officedocument.presentationml.slideLayout+xml"/>
  <Override PartName="/ppt/slideLayouts/slideLayout235.xml" ContentType="application/vnd.openxmlformats-officedocument.presentationml.slideLayout+xml"/>
  <Override PartName="/ppt/slideLayouts/slideLayout374.xml" ContentType="application/vnd.openxmlformats-officedocument.presentationml.slideLayout+xml"/>
  <Override PartName="/ppt/slideLayouts/slideLayout84.xml" ContentType="application/vnd.openxmlformats-officedocument.presentationml.slideLayout+xml"/>
  <Override PartName="/ppt/slideLayouts/slideLayout176.xml" ContentType="application/vnd.openxmlformats-officedocument.presentationml.slideLayout+xml"/>
  <Override PartName="/ppt/slideLayouts/slideLayout236.xml" ContentType="application/vnd.openxmlformats-officedocument.presentationml.slideLayout+xml"/>
  <Override PartName="/ppt/slideLayouts/slideLayout375.xml" ContentType="application/vnd.openxmlformats-officedocument.presentationml.slideLayout+xml"/>
  <Override PartName="/ppt/slideLayouts/slideLayout85.xml" ContentType="application/vnd.openxmlformats-officedocument.presentationml.slideLayout+xml"/>
  <Override PartName="/ppt/slideLayouts/slideLayout200.xml" ContentType="application/vnd.openxmlformats-officedocument.presentationml.slideLayout+xml"/>
  <Override PartName="/ppt/slideLayouts/slideLayout177.xml" ContentType="application/vnd.openxmlformats-officedocument.presentationml.slideLayout+xml"/>
  <Override PartName="/ppt/slideLayouts/slideLayout237.xml" ContentType="application/vnd.openxmlformats-officedocument.presentationml.slideLayout+xml"/>
  <Override PartName="/ppt/slideLayouts/slideLayout376.xml" ContentType="application/vnd.openxmlformats-officedocument.presentationml.slideLayout+xml"/>
  <Override PartName="/ppt/slideLayouts/slideLayout86.xml" ContentType="application/vnd.openxmlformats-officedocument.presentationml.slideLayout+xml"/>
  <Override PartName="/ppt/slideLayouts/slideLayout178.xml" ContentType="application/vnd.openxmlformats-officedocument.presentationml.slideLayout+xml"/>
  <Override PartName="/ppt/slideLayouts/slideLayout238.xml" ContentType="application/vnd.openxmlformats-officedocument.presentationml.slideLayout+xml"/>
  <Override PartName="/ppt/slideLayouts/slideLayout377.xml" ContentType="application/vnd.openxmlformats-officedocument.presentationml.slideLayout+xml"/>
  <Override PartName="/ppt/slideLayouts/slideLayout87.xml" ContentType="application/vnd.openxmlformats-officedocument.presentationml.slideLayout+xml"/>
  <Override PartName="/ppt/slideLayouts/slideLayout179.xml" ContentType="application/vnd.openxmlformats-officedocument.presentationml.slideLayout+xml"/>
  <Override PartName="/ppt/slideLayouts/slideLayout239.xml" ContentType="application/vnd.openxmlformats-officedocument.presentationml.slideLayout+xml"/>
  <Override PartName="/ppt/slideLayouts/slideLayout378.xml" ContentType="application/vnd.openxmlformats-officedocument.presentationml.slideLayout+xml"/>
  <Override PartName="/ppt/slideLayouts/slideLayout88.xml" ContentType="application/vnd.openxmlformats-officedocument.presentationml.slideLayout+xml"/>
  <Override PartName="/ppt/slideLayouts/slideLayout385.xml" ContentType="application/vnd.openxmlformats-officedocument.presentationml.slideLayout+xml"/>
  <Override PartName="/ppt/slideLayouts/slideLayout95.xml" ContentType="application/vnd.openxmlformats-officedocument.presentationml.slideLayout+xml"/>
  <Override PartName="/ppt/slideLayouts/slideLayout386.xml" ContentType="application/vnd.openxmlformats-officedocument.presentationml.slideLayout+xml"/>
  <Override PartName="/ppt/slideLayouts/slideLayout96.xml" ContentType="application/vnd.openxmlformats-officedocument.presentationml.slideLayout+xml"/>
  <Override PartName="/ppt/slideLayouts/slideLayout199.xml" ContentType="application/vnd.openxmlformats-officedocument.presentationml.slideLayout+xml"/>
  <Override PartName="/ppt/slideLayouts/slideLayout259.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137.xml" ContentType="application/vnd.openxmlformats-officedocument.presentationml.slideLayout+xml"/>
  <Override PartName="/ppt/slideLayouts/slideLayout261.xml" ContentType="application/vnd.openxmlformats-officedocument.presentationml.slideLayout+xml"/>
  <Override PartName="/ppt/slideLayouts/slideLayout138.xml" ContentType="application/vnd.openxmlformats-officedocument.presentationml.slideLayout+xml"/>
  <Override PartName="/ppt/slideLayouts/slideLayout262.xml" ContentType="application/vnd.openxmlformats-officedocument.presentationml.slideLayout+xml"/>
  <Override PartName="/ppt/slideLayouts/slideLayout139.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147.xml" ContentType="application/vnd.openxmlformats-officedocument.presentationml.slideLayout+xml"/>
  <Override PartName="/ppt/slideLayouts/slideLayout271.xml" ContentType="application/vnd.openxmlformats-officedocument.presentationml.slideLayout+xml"/>
  <Override PartName="/ppt/slideLayouts/slideLayout148.xml" ContentType="application/vnd.openxmlformats-officedocument.presentationml.slideLayout+xml"/>
  <Override PartName="/ppt/slideLayouts/slideLayout272.xml" ContentType="application/vnd.openxmlformats-officedocument.presentationml.slideLayout+xml"/>
  <Override PartName="/ppt/slideLayouts/slideLayout149.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157.xml" ContentType="application/vnd.openxmlformats-officedocument.presentationml.slideLayout+xml"/>
  <Override PartName="/ppt/slideLayouts/slideLayout281.xml" ContentType="application/vnd.openxmlformats-officedocument.presentationml.slideLayout+xml"/>
  <Override PartName="/ppt/slideLayouts/slideLayout158.xml" ContentType="application/vnd.openxmlformats-officedocument.presentationml.slideLayout+xml"/>
  <Override PartName="/ppt/slideLayouts/slideLayout282.xml" ContentType="application/vnd.openxmlformats-officedocument.presentationml.slideLayout+xml"/>
  <Override PartName="/ppt/slideLayouts/slideLayout159.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446.xml" ContentType="application/vnd.openxmlformats-officedocument.presentationml.slideLayout+xml"/>
  <Override PartName="/ppt/slideLayouts/slideLayout17.xml" ContentType="application/vnd.openxmlformats-officedocument.presentationml.slideLayout+xml"/>
  <Override PartName="/ppt/slideLayouts/slideLayout307.xml" ContentType="application/vnd.openxmlformats-officedocument.presentationml.slideLayout+xml"/>
  <Override PartName="/ppt/slideLayouts/slideLayout447.xml" ContentType="application/vnd.openxmlformats-officedocument.presentationml.slideLayout+xml"/>
  <Override PartName="/ppt/slideLayouts/slideLayout18.xml" ContentType="application/vnd.openxmlformats-officedocument.presentationml.slideLayout+xml"/>
  <Override PartName="/ppt/slideLayouts/slideLayout308.xml" ContentType="application/vnd.openxmlformats-officedocument.presentationml.slideLayout+xml"/>
  <Override PartName="/ppt/slideLayouts/slideLayout448.xml" ContentType="application/vnd.openxmlformats-officedocument.presentationml.slideLayout+xml"/>
  <Override PartName="/ppt/slideLayouts/slideLayout19.xml" ContentType="application/vnd.openxmlformats-officedocument.presentationml.slideLayout+xml"/>
  <Override PartName="/ppt/slideLayouts/slideLayout309.xml" ContentType="application/vnd.openxmlformats-officedocument.presentationml.slideLayout+xml"/>
  <Override PartName="/ppt/slideLayouts/slideLayout20.xml" ContentType="application/vnd.openxmlformats-officedocument.presentationml.slideLayout+xml"/>
  <Override PartName="/ppt/slideLayouts/slideLayout310.xml" ContentType="application/vnd.openxmlformats-officedocument.presentationml.slideLayout+xml"/>
  <Override PartName="/ppt/slideLayouts/slideLayout450.xml" ContentType="application/vnd.openxmlformats-officedocument.presentationml.slideLayout+xml"/>
  <Override PartName="/ppt/slideLayouts/slideLayout21.xml" ContentType="application/vnd.openxmlformats-officedocument.presentationml.slideLayout+xml"/>
  <Override PartName="/ppt/slideLayouts/slideLayout311.xml" ContentType="application/vnd.openxmlformats-officedocument.presentationml.slideLayout+xml"/>
  <Override PartName="/ppt/slideLayouts/slideLayout451.xml" ContentType="application/vnd.openxmlformats-officedocument.presentationml.slideLayout+xml"/>
  <Override PartName="/ppt/slideLayouts/slideLayout22.xml" ContentType="application/vnd.openxmlformats-officedocument.presentationml.slideLayout+xml"/>
  <Override PartName="/ppt/slideLayouts/slideLayout312.xml" ContentType="application/vnd.openxmlformats-officedocument.presentationml.slideLayout+xml"/>
  <Override PartName="/ppt/slideLayouts/slideLayout452.xml" ContentType="application/vnd.openxmlformats-officedocument.presentationml.slideLayout+xml"/>
  <Override PartName="/ppt/slideLayouts/slideLayout23.xml" ContentType="application/vnd.openxmlformats-officedocument.presentationml.slideLayout+xml"/>
  <Override PartName="/ppt/slideLayouts/slideLayout313.xml" ContentType="application/vnd.openxmlformats-officedocument.presentationml.slideLayout+xml"/>
  <Override PartName="/ppt/slideLayouts/slideLayout453.xml" ContentType="application/vnd.openxmlformats-officedocument.presentationml.slideLayout+xml"/>
  <Override PartName="/ppt/slideLayouts/slideLayout24.xml" ContentType="application/vnd.openxmlformats-officedocument.presentationml.slideLayout+xml"/>
  <Override PartName="/ppt/slideLayouts/slideLayout314.xml" ContentType="application/vnd.openxmlformats-officedocument.presentationml.slideLayout+xml"/>
  <Override PartName="/ppt/slideLayouts/slideLayout454.xml" ContentType="application/vnd.openxmlformats-officedocument.presentationml.slideLayout+xml"/>
  <Override PartName="/ppt/slideLayouts/slideLayout25.xml" ContentType="application/vnd.openxmlformats-officedocument.presentationml.slideLayout+xml"/>
  <Override PartName="/ppt/slideLayouts/slideLayout315.xml" ContentType="application/vnd.openxmlformats-officedocument.presentationml.slideLayout+xml"/>
  <Override PartName="/ppt/slideLayouts/slideLayout455.xml" ContentType="application/vnd.openxmlformats-officedocument.presentationml.slideLayout+xml"/>
  <Override PartName="/ppt/slideLayouts/slideLayout26.xml" ContentType="application/vnd.openxmlformats-officedocument.presentationml.slideLayout+xml"/>
  <Override PartName="/ppt/slideLayouts/slideLayout316.xml" ContentType="application/vnd.openxmlformats-officedocument.presentationml.slideLayout+xml"/>
  <Override PartName="/ppt/slideLayouts/slideLayout456.xml" ContentType="application/vnd.openxmlformats-officedocument.presentationml.slideLayout+xml"/>
  <Override PartName="/ppt/slideLayouts/slideLayout27.xml" ContentType="application/vnd.openxmlformats-officedocument.presentationml.slideLayout+xml"/>
  <Override PartName="/ppt/slideLayouts/slideLayout317.xml" ContentType="application/vnd.openxmlformats-officedocument.presentationml.slideLayout+xml"/>
  <Override PartName="/ppt/slideLayouts/slideLayout28.xml" ContentType="application/vnd.openxmlformats-officedocument.presentationml.slideLayout+xml"/>
  <Override PartName="/ppt/slideLayouts/slideLayout318.xml" ContentType="application/vnd.openxmlformats-officedocument.presentationml.slideLayout+xml"/>
  <Override PartName="/ppt/slideLayouts/slideLayout29.xml" ContentType="application/vnd.openxmlformats-officedocument.presentationml.slideLayout+xml"/>
  <Override PartName="/ppt/slideLayouts/slideLayout319.xml" ContentType="application/vnd.openxmlformats-officedocument.presentationml.slideLayout+xml"/>
  <Override PartName="/ppt/slideLayouts/slideLayout30.xml" ContentType="application/vnd.openxmlformats-officedocument.presentationml.slideLayout+xml"/>
  <Override PartName="/ppt/slideLayouts/slideLayout320.xml" ContentType="application/vnd.openxmlformats-officedocument.presentationml.slideLayout+xml"/>
  <Override PartName="/ppt/slideLayouts/slideLayout31.xml" ContentType="application/vnd.openxmlformats-officedocument.presentationml.slideLayout+xml"/>
  <Override PartName="/ppt/slideLayouts/slideLayout321.xml" ContentType="application/vnd.openxmlformats-officedocument.presentationml.slideLayout+xml"/>
  <Override PartName="/ppt/slideLayouts/slideLayout32.xml" ContentType="application/vnd.openxmlformats-officedocument.presentationml.slideLayout+xml"/>
  <Override PartName="/ppt/slideLayouts/slideLayout322.xml" ContentType="application/vnd.openxmlformats-officedocument.presentationml.slideLayout+xml"/>
  <Override PartName="/ppt/slideLayouts/slideLayout33.xml" ContentType="application/vnd.openxmlformats-officedocument.presentationml.slideLayout+xml"/>
  <Override PartName="/ppt/slideLayouts/slideLayout323.xml" ContentType="application/vnd.openxmlformats-officedocument.presentationml.slideLayout+xml"/>
  <Override PartName="/ppt/slideLayouts/slideLayout34.xml" ContentType="application/vnd.openxmlformats-officedocument.presentationml.slideLayout+xml"/>
  <Override PartName="/ppt/slideLayouts/slideLayout324.xml" ContentType="application/vnd.openxmlformats-officedocument.presentationml.slideLayout+xml"/>
  <Override PartName="/ppt/slideLayouts/slideLayout35.xml" ContentType="application/vnd.openxmlformats-officedocument.presentationml.slideLayout+xml"/>
  <Override PartName="/ppt/slideLayouts/slideLayout325.xml" ContentType="application/vnd.openxmlformats-officedocument.presentationml.slideLayout+xml"/>
  <Override PartName="/ppt/slideLayouts/slideLayout36.xml" ContentType="application/vnd.openxmlformats-officedocument.presentationml.slideLayout+xml"/>
  <Override PartName="/ppt/slideLayouts/slideLayout326.xml" ContentType="application/vnd.openxmlformats-officedocument.presentationml.slideLayout+xml"/>
  <Override PartName="/ppt/slideLayouts/slideLayout37.xml" ContentType="application/vnd.openxmlformats-officedocument.presentationml.slideLayout+xml"/>
  <Override PartName="/ppt/slideLayouts/slideLayout327.xml" ContentType="application/vnd.openxmlformats-officedocument.presentationml.slideLayout+xml"/>
  <Override PartName="/ppt/slideLayouts/slideLayout38.xml" ContentType="application/vnd.openxmlformats-officedocument.presentationml.slideLayout+xml"/>
  <Override PartName="/ppt/slideLayouts/slideLayout328.xml" ContentType="application/vnd.openxmlformats-officedocument.presentationml.slideLayout+xml"/>
  <Override PartName="/ppt/slideLayouts/slideLayout39.xml" ContentType="application/vnd.openxmlformats-officedocument.presentationml.slideLayout+xml"/>
  <Override PartName="/ppt/slideLayouts/slideLayout329.xml" ContentType="application/vnd.openxmlformats-officedocument.presentationml.slideLayout+xml"/>
  <Override PartName="/ppt/slideLayouts/slideLayout40.xml" ContentType="application/vnd.openxmlformats-officedocument.presentationml.slideLayout+xml"/>
  <Override PartName="/ppt/slideLayouts/slideLayout330.xml" ContentType="application/vnd.openxmlformats-officedocument.presentationml.slideLayout+xml"/>
  <Override PartName="/ppt/slideLayouts/slideLayout41.xml" ContentType="application/vnd.openxmlformats-officedocument.presentationml.slideLayout+xml"/>
  <Override PartName="/ppt/slideLayouts/slideLayout331.xml" ContentType="application/vnd.openxmlformats-officedocument.presentationml.slideLayout+xml"/>
  <Override PartName="/ppt/slideLayouts/slideLayout42.xml" ContentType="application/vnd.openxmlformats-officedocument.presentationml.slideLayout+xml"/>
  <Override PartName="/ppt/slideLayouts/slideLayout332.xml" ContentType="application/vnd.openxmlformats-officedocument.presentationml.slideLayout+xml"/>
  <Override PartName="/ppt/slideLayouts/slideLayout43.xml" ContentType="application/vnd.openxmlformats-officedocument.presentationml.slideLayout+xml"/>
  <Override PartName="/ppt/slideLayouts/slideLayout333.xml" ContentType="application/vnd.openxmlformats-officedocument.presentationml.slideLayout+xml"/>
  <Override PartName="/ppt/slideLayouts/slideLayout44.xml" ContentType="application/vnd.openxmlformats-officedocument.presentationml.slideLayout+xml"/>
  <Override PartName="/ppt/slideLayouts/slideLayout334.xml" ContentType="application/vnd.openxmlformats-officedocument.presentationml.slideLayout+xml"/>
  <Override PartName="/ppt/slideLayouts/slideLayout45.xml" ContentType="application/vnd.openxmlformats-officedocument.presentationml.slideLayout+xml"/>
  <Override PartName="/ppt/slideLayouts/slideLayout335.xml" ContentType="application/vnd.openxmlformats-officedocument.presentationml.slideLayout+xml"/>
  <Override PartName="/ppt/slideLayouts/slideLayout46.xml" ContentType="application/vnd.openxmlformats-officedocument.presentationml.slideLayout+xml"/>
  <Override PartName="/ppt/slideLayouts/slideLayout336.xml" ContentType="application/vnd.openxmlformats-officedocument.presentationml.slideLayout+xml"/>
  <Override PartName="/ppt/slideLayouts/slideLayout47.xml" ContentType="application/vnd.openxmlformats-officedocument.presentationml.slideLayout+xml"/>
  <Override PartName="/ppt/slideLayouts/slideLayout337.xml" ContentType="application/vnd.openxmlformats-officedocument.presentationml.slideLayout+xml"/>
  <Override PartName="/ppt/slideLayouts/slideLayout48.xml" ContentType="application/vnd.openxmlformats-officedocument.presentationml.slideLayout+xml"/>
  <Override PartName="/ppt/slideLayouts/slideLayout338.xml" ContentType="application/vnd.openxmlformats-officedocument.presentationml.slideLayout+xml"/>
  <Override PartName="/ppt/slideLayouts/slideLayout49.xml" ContentType="application/vnd.openxmlformats-officedocument.presentationml.slideLayout+xml"/>
  <Override PartName="/ppt/slideLayouts/slideLayout339.xml" ContentType="application/vnd.openxmlformats-officedocument.presentationml.slideLayout+xml"/>
  <Override PartName="/ppt/slideLayouts/slideLayout50.xml" ContentType="application/vnd.openxmlformats-officedocument.presentationml.slideLayout+xml"/>
  <Override PartName="/ppt/slideLayouts/slideLayout340.xml" ContentType="application/vnd.openxmlformats-officedocument.presentationml.slideLayout+xml"/>
  <Override PartName="/ppt/slideLayouts/slideLayout400.xml" ContentType="application/vnd.openxmlformats-officedocument.presentationml.slideLayout+xml"/>
  <Override PartName="/ppt/slideLayouts/slideLayout51.xml" ContentType="application/vnd.openxmlformats-officedocument.presentationml.slideLayout+xml"/>
  <Override PartName="/ppt/slideLayouts/slideLayout341.xml" ContentType="application/vnd.openxmlformats-officedocument.presentationml.slideLayout+xml"/>
  <Override PartName="/ppt/slideLayouts/slideLayout401.xml" ContentType="application/vnd.openxmlformats-officedocument.presentationml.slideLayout+xml"/>
  <Override PartName="/ppt/slideLayouts/slideLayout52.xml" ContentType="application/vnd.openxmlformats-officedocument.presentationml.slideLayout+xml"/>
  <Override PartName="/ppt/slideLayouts/slideLayout342.xml" ContentType="application/vnd.openxmlformats-officedocument.presentationml.slideLayout+xml"/>
  <Override PartName="/ppt/slideLayouts/slideLayout180.xml" ContentType="application/vnd.openxmlformats-officedocument.presentationml.slideLayout+xml"/>
  <Override PartName="/ppt/slideLayouts/slideLayout402.xml" ContentType="application/vnd.openxmlformats-officedocument.presentationml.slideLayout+xml"/>
  <Override PartName="/ppt/slideLayouts/slideLayout53.xml" ContentType="application/vnd.openxmlformats-officedocument.presentationml.slideLayout+xml"/>
  <Override PartName="/ppt/slideLayouts/slideLayout343.xml" ContentType="application/vnd.openxmlformats-officedocument.presentationml.slideLayout+xml"/>
  <Override PartName="/ppt/slideLayouts/slideLayout181.xml" ContentType="application/vnd.openxmlformats-officedocument.presentationml.slideLayout+xml"/>
  <Override PartName="/ppt/slideLayouts/slideLayout403.xml" ContentType="application/vnd.openxmlformats-officedocument.presentationml.slideLayout+xml"/>
  <Override PartName="/ppt/slideLayouts/slideLayout54.xml" ContentType="application/vnd.openxmlformats-officedocument.presentationml.slideLayout+xml"/>
  <Override PartName="/ppt/slideLayouts/slideLayout344.xml" ContentType="application/vnd.openxmlformats-officedocument.presentationml.slideLayout+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Lst>
  <p:notesMasterIdLst>
    <p:notesMasterId r:id="rId40"/>
  </p:notes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1" r:id="rId86"/>
    <p:sldId id="302" r:id="rId87"/>
    <p:sldId id="303" r:id="rId88"/>
    <p:sldId id="304" r:id="rId89"/>
    <p:sldId id="305" r:id="rId90"/>
    <p:sldId id="306" r:id="rId91"/>
    <p:sldId id="307" r:id="rId92"/>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notesMaster" Target="notesMasters/notesMaster1.xml"/><Relationship Id="rId41" Type="http://schemas.openxmlformats.org/officeDocument/2006/relationships/slide" Target="slides/slide1.xml"/><Relationship Id="rId42" Type="http://schemas.openxmlformats.org/officeDocument/2006/relationships/slide" Target="slides/slide2.xml"/><Relationship Id="rId43" Type="http://schemas.openxmlformats.org/officeDocument/2006/relationships/slide" Target="slides/slide3.xml"/><Relationship Id="rId44" Type="http://schemas.openxmlformats.org/officeDocument/2006/relationships/slide" Target="slides/slide4.xml"/><Relationship Id="rId45" Type="http://schemas.openxmlformats.org/officeDocument/2006/relationships/slide" Target="slides/slide5.xml"/><Relationship Id="rId46" Type="http://schemas.openxmlformats.org/officeDocument/2006/relationships/slide" Target="slides/slide6.xml"/><Relationship Id="rId47" Type="http://schemas.openxmlformats.org/officeDocument/2006/relationships/slide" Target="slides/slide7.xml"/><Relationship Id="rId48" Type="http://schemas.openxmlformats.org/officeDocument/2006/relationships/slide" Target="slides/slide8.xml"/><Relationship Id="rId49" Type="http://schemas.openxmlformats.org/officeDocument/2006/relationships/slide" Target="slides/slide9.xml"/><Relationship Id="rId50" Type="http://schemas.openxmlformats.org/officeDocument/2006/relationships/slide" Target="slides/slide10.xml"/><Relationship Id="rId51" Type="http://schemas.openxmlformats.org/officeDocument/2006/relationships/slide" Target="slides/slide11.xml"/><Relationship Id="rId52" Type="http://schemas.openxmlformats.org/officeDocument/2006/relationships/slide" Target="slides/slide12.xml"/><Relationship Id="rId53" Type="http://schemas.openxmlformats.org/officeDocument/2006/relationships/slide" Target="slides/slide13.xml"/><Relationship Id="rId54" Type="http://schemas.openxmlformats.org/officeDocument/2006/relationships/slide" Target="slides/slide14.xml"/><Relationship Id="rId55" Type="http://schemas.openxmlformats.org/officeDocument/2006/relationships/slide" Target="slides/slide15.xml"/><Relationship Id="rId56" Type="http://schemas.openxmlformats.org/officeDocument/2006/relationships/slide" Target="slides/slide16.xml"/><Relationship Id="rId57" Type="http://schemas.openxmlformats.org/officeDocument/2006/relationships/slide" Target="slides/slide17.xml"/><Relationship Id="rId58" Type="http://schemas.openxmlformats.org/officeDocument/2006/relationships/slide" Target="slides/slide18.xml"/><Relationship Id="rId59" Type="http://schemas.openxmlformats.org/officeDocument/2006/relationships/slide" Target="slides/slide19.xml"/><Relationship Id="rId60" Type="http://schemas.openxmlformats.org/officeDocument/2006/relationships/slide" Target="slides/slide20.xml"/><Relationship Id="rId61" Type="http://schemas.openxmlformats.org/officeDocument/2006/relationships/slide" Target="slides/slide21.xml"/><Relationship Id="rId62" Type="http://schemas.openxmlformats.org/officeDocument/2006/relationships/slide" Target="slides/slide22.xml"/><Relationship Id="rId63" Type="http://schemas.openxmlformats.org/officeDocument/2006/relationships/slide" Target="slides/slide23.xml"/><Relationship Id="rId64" Type="http://schemas.openxmlformats.org/officeDocument/2006/relationships/slide" Target="slides/slide24.xml"/><Relationship Id="rId65" Type="http://schemas.openxmlformats.org/officeDocument/2006/relationships/slide" Target="slides/slide25.xml"/><Relationship Id="rId66" Type="http://schemas.openxmlformats.org/officeDocument/2006/relationships/slide" Target="slides/slide26.xml"/><Relationship Id="rId67" Type="http://schemas.openxmlformats.org/officeDocument/2006/relationships/slide" Target="slides/slide27.xml"/><Relationship Id="rId68" Type="http://schemas.openxmlformats.org/officeDocument/2006/relationships/slide" Target="slides/slide28.xml"/><Relationship Id="rId69" Type="http://schemas.openxmlformats.org/officeDocument/2006/relationships/slide" Target="slides/slide29.xml"/><Relationship Id="rId70" Type="http://schemas.openxmlformats.org/officeDocument/2006/relationships/slide" Target="slides/slide30.xml"/><Relationship Id="rId71" Type="http://schemas.openxmlformats.org/officeDocument/2006/relationships/slide" Target="slides/slide31.xml"/><Relationship Id="rId72" Type="http://schemas.openxmlformats.org/officeDocument/2006/relationships/slide" Target="slides/slide32.xml"/><Relationship Id="rId73" Type="http://schemas.openxmlformats.org/officeDocument/2006/relationships/slide" Target="slides/slide33.xml"/><Relationship Id="rId74" Type="http://schemas.openxmlformats.org/officeDocument/2006/relationships/slide" Target="slides/slide34.xml"/><Relationship Id="rId75" Type="http://schemas.openxmlformats.org/officeDocument/2006/relationships/slide" Target="slides/slide35.xml"/><Relationship Id="rId76" Type="http://schemas.openxmlformats.org/officeDocument/2006/relationships/slide" Target="slides/slide36.xml"/><Relationship Id="rId77" Type="http://schemas.openxmlformats.org/officeDocument/2006/relationships/slide" Target="slides/slide37.xml"/><Relationship Id="rId78" Type="http://schemas.openxmlformats.org/officeDocument/2006/relationships/slide" Target="slides/slide38.xml"/><Relationship Id="rId79" Type="http://schemas.openxmlformats.org/officeDocument/2006/relationships/slide" Target="slides/slide39.xml"/><Relationship Id="rId80" Type="http://schemas.openxmlformats.org/officeDocument/2006/relationships/slide" Target="slides/slide40.xml"/><Relationship Id="rId81" Type="http://schemas.openxmlformats.org/officeDocument/2006/relationships/slide" Target="slides/slide41.xml"/><Relationship Id="rId82" Type="http://schemas.openxmlformats.org/officeDocument/2006/relationships/slide" Target="slides/slide42.xml"/><Relationship Id="rId83" Type="http://schemas.openxmlformats.org/officeDocument/2006/relationships/slide" Target="slides/slide43.xml"/><Relationship Id="rId84" Type="http://schemas.openxmlformats.org/officeDocument/2006/relationships/slide" Target="slides/slide44.xml"/><Relationship Id="rId85" Type="http://schemas.openxmlformats.org/officeDocument/2006/relationships/slide" Target="slides/slide45.xml"/><Relationship Id="rId86" Type="http://schemas.openxmlformats.org/officeDocument/2006/relationships/slide" Target="slides/slide46.xml"/><Relationship Id="rId87" Type="http://schemas.openxmlformats.org/officeDocument/2006/relationships/slide" Target="slides/slide47.xml"/><Relationship Id="rId88" Type="http://schemas.openxmlformats.org/officeDocument/2006/relationships/slide" Target="slides/slide48.xml"/><Relationship Id="rId89" Type="http://schemas.openxmlformats.org/officeDocument/2006/relationships/slide" Target="slides/slide49.xml"/><Relationship Id="rId90" Type="http://schemas.openxmlformats.org/officeDocument/2006/relationships/slide" Target="slides/slide50.xml"/><Relationship Id="rId91" Type="http://schemas.openxmlformats.org/officeDocument/2006/relationships/slide" Target="slides/slide51.xml"/><Relationship Id="rId92"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3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a:t>
            </a:r>
            <a:r>
              <a:rPr b="0" lang="en-US" sz="1400" spc="-1" strike="noStrike">
                <a:solidFill>
                  <a:srgbClr val="000000"/>
                </a:solidFill>
                <a:latin typeface="Arial"/>
              </a:rPr>
              <a:t>move </a:t>
            </a:r>
            <a:r>
              <a:rPr b="0" lang="en-US" sz="1400" spc="-1" strike="noStrike">
                <a:solidFill>
                  <a:srgbClr val="000000"/>
                </a:solidFill>
                <a:latin typeface="Arial"/>
              </a:rPr>
              <a:t>the slide</a:t>
            </a:r>
            <a:endParaRPr b="0" lang="en-US" sz="1400" spc="-1" strike="noStrike">
              <a:solidFill>
                <a:srgbClr val="000000"/>
              </a:solidFill>
              <a:latin typeface="Arial"/>
            </a:endParaRPr>
          </a:p>
        </p:txBody>
      </p:sp>
      <p:sp>
        <p:nvSpPr>
          <p:cNvPr id="15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3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3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3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3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95C3DBD-F321-4DB5-B988-1F397AD883A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PlaceHolder 1"/>
          <p:cNvSpPr>
            <a:spLocks noGrp="1"/>
          </p:cNvSpPr>
          <p:nvPr>
            <p:ph type="sldImg"/>
          </p:nvPr>
        </p:nvSpPr>
        <p:spPr>
          <a:xfrm>
            <a:off x="381240" y="685800"/>
            <a:ext cx="6095520" cy="3428640"/>
          </a:xfrm>
          <a:prstGeom prst="rect">
            <a:avLst/>
          </a:prstGeom>
        </p:spPr>
      </p:sp>
      <p:sp>
        <p:nvSpPr>
          <p:cNvPr id="237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0e1012"/>
                </a:solidFill>
                <a:latin typeface="Calibri"/>
                <a:ea typeface="Calibri"/>
              </a:rPr>
              <a:t>Playbook example: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name fields are human-readable comments. Optional, but useful as comments to the Playbook. These strings also show up in Tower, so it is easy to correlate any failures in a long running Playbook.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Inventory call-out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Variables can be handled in several different ways:</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Directly in the playbook</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part of a separate vars file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the command line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output from a previous play</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Tower</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Ansible supports sudo, su, powerbroker, and other privilege escalation mechanisms.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real work. General format: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&lt;&lt;module&gt;&gt;: key=value</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2" name="PlaceHolder 1"/>
          <p:cNvSpPr>
            <a:spLocks noGrp="1"/>
          </p:cNvSpPr>
          <p:nvPr>
            <p:ph type="sldImg"/>
          </p:nvPr>
        </p:nvSpPr>
        <p:spPr>
          <a:xfrm>
            <a:off x="381240" y="685800"/>
            <a:ext cx="6095520" cy="3428640"/>
          </a:xfrm>
          <a:prstGeom prst="rect">
            <a:avLst/>
          </a:prstGeom>
        </p:spPr>
      </p:sp>
      <p:sp>
        <p:nvSpPr>
          <p:cNvPr id="237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0e1012"/>
                </a:solidFill>
                <a:latin typeface="Calibri"/>
                <a:ea typeface="Calibri"/>
              </a:rPr>
              <a:t>Playbook example: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name fields are human-readable comments. Optional, but useful as comments to the Playbook. These strings also show up in Tower, so it is easy to correlate any failures in a long running Playbook.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Inventory call-out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Variables can be handled in several different ways:</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Directly in the playbook</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part of a separate vars file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the command line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output from a previous play</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Tower</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Ansible supports sudo, su, powerbroker, and other privilege escalation mechanisms.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real work. General format: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&lt;&lt;module&gt;&gt;: key=value</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4" name="PlaceHolder 1"/>
          <p:cNvSpPr>
            <a:spLocks noGrp="1"/>
          </p:cNvSpPr>
          <p:nvPr>
            <p:ph type="sldImg"/>
          </p:nvPr>
        </p:nvSpPr>
        <p:spPr>
          <a:xfrm>
            <a:off x="381240" y="685800"/>
            <a:ext cx="6095520" cy="3428640"/>
          </a:xfrm>
          <a:prstGeom prst="rect">
            <a:avLst/>
          </a:prstGeom>
        </p:spPr>
      </p:sp>
      <p:sp>
        <p:nvSpPr>
          <p:cNvPr id="237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6" name="PlaceHolder 1"/>
          <p:cNvSpPr>
            <a:spLocks noGrp="1"/>
          </p:cNvSpPr>
          <p:nvPr>
            <p:ph type="sldImg"/>
          </p:nvPr>
        </p:nvSpPr>
        <p:spPr>
          <a:xfrm>
            <a:off x="381240" y="685800"/>
            <a:ext cx="6095520" cy="3428640"/>
          </a:xfrm>
          <a:prstGeom prst="rect">
            <a:avLst/>
          </a:prstGeom>
        </p:spPr>
      </p:sp>
      <p:sp>
        <p:nvSpPr>
          <p:cNvPr id="237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When more than one person is running the same playbook in the organization, Ansible Tower is valuable.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8" name="PlaceHolder 1"/>
          <p:cNvSpPr>
            <a:spLocks noGrp="1"/>
          </p:cNvSpPr>
          <p:nvPr>
            <p:ph type="sldImg"/>
          </p:nvPr>
        </p:nvSpPr>
        <p:spPr>
          <a:xfrm>
            <a:off x="380880" y="685800"/>
            <a:ext cx="6095520" cy="3428640"/>
          </a:xfrm>
          <a:prstGeom prst="rect">
            <a:avLst/>
          </a:prstGeom>
        </p:spPr>
      </p:sp>
      <p:sp>
        <p:nvSpPr>
          <p:cNvPr id="237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38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72BF3CDE-7910-42A2-B80F-F46EA80D2784}"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1" name="PlaceHolder 1"/>
          <p:cNvSpPr>
            <a:spLocks noGrp="1"/>
          </p:cNvSpPr>
          <p:nvPr>
            <p:ph type="sldImg"/>
          </p:nvPr>
        </p:nvSpPr>
        <p:spPr>
          <a:xfrm>
            <a:off x="381240" y="685800"/>
            <a:ext cx="6095520" cy="3428640"/>
          </a:xfrm>
          <a:prstGeom prst="rect">
            <a:avLst/>
          </a:prstGeom>
        </p:spPr>
      </p:sp>
      <p:sp>
        <p:nvSpPr>
          <p:cNvPr id="238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Ansible Automation is the enterprise framework for automating across IT operations.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rPr>
              <a:t>Ansible Engine runs Ansible Playbooks, the automation language that can perfectly describe an IT application infrastructure.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rPr>
              <a:t>Ansible Tower allows you scale IT automation, manage complex deployments and speed productivity.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200" spc="-1" strike="noStrike">
                <a:solidFill>
                  <a:srgbClr val="000000"/>
                </a:solidFill>
                <a:latin typeface="Arial"/>
              </a:rPr>
              <a:t>Ansible is the Lingua Franca of the enterprise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Arial"/>
              </a:rPr>
              <a:t>It empowers development to production, from IT to the business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100" spc="-1" strike="noStrike">
                <a:solidFill>
                  <a:srgbClr val="000000"/>
                </a:solidFill>
                <a:latin typeface="Arial"/>
              </a:rPr>
              <a:t>----------------------------------------------------------------</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memorialize/institutionalize in the Playbook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Standardize on Ansible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You need a language to help articulate the workflow all they way through live production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Use a language to communicate and facilitate between dev and ops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Becomes fact based or system of record once written in a Playbook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3" name="PlaceHolder 1"/>
          <p:cNvSpPr>
            <a:spLocks noGrp="1"/>
          </p:cNvSpPr>
          <p:nvPr>
            <p:ph type="sldImg"/>
          </p:nvPr>
        </p:nvSpPr>
        <p:spPr>
          <a:xfrm>
            <a:off x="381240" y="685800"/>
            <a:ext cx="6095880" cy="3428640"/>
          </a:xfrm>
          <a:prstGeom prst="rect">
            <a:avLst/>
          </a:prstGeom>
        </p:spPr>
      </p:sp>
      <p:sp>
        <p:nvSpPr>
          <p:cNvPr id="238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5" name="PlaceHolder 1"/>
          <p:cNvSpPr>
            <a:spLocks noGrp="1"/>
          </p:cNvSpPr>
          <p:nvPr>
            <p:ph type="sldImg"/>
          </p:nvPr>
        </p:nvSpPr>
        <p:spPr>
          <a:xfrm>
            <a:off x="381240" y="685800"/>
            <a:ext cx="6095880" cy="3428640"/>
          </a:xfrm>
          <a:prstGeom prst="rect">
            <a:avLst/>
          </a:prstGeom>
        </p:spPr>
      </p:sp>
      <p:sp>
        <p:nvSpPr>
          <p:cNvPr id="238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7" name="PlaceHolder 1"/>
          <p:cNvSpPr>
            <a:spLocks noGrp="1"/>
          </p:cNvSpPr>
          <p:nvPr>
            <p:ph type="sldImg"/>
          </p:nvPr>
        </p:nvSpPr>
        <p:spPr>
          <a:xfrm>
            <a:off x="381240" y="685800"/>
            <a:ext cx="6095880" cy="3428640"/>
          </a:xfrm>
          <a:prstGeom prst="rect">
            <a:avLst/>
          </a:prstGeom>
        </p:spPr>
      </p:sp>
      <p:sp>
        <p:nvSpPr>
          <p:cNvPr id="238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9" name="PlaceHolder 1"/>
          <p:cNvSpPr>
            <a:spLocks noGrp="1"/>
          </p:cNvSpPr>
          <p:nvPr>
            <p:ph type="sldImg"/>
          </p:nvPr>
        </p:nvSpPr>
        <p:spPr>
          <a:xfrm>
            <a:off x="381240" y="685800"/>
            <a:ext cx="6095880" cy="3428640"/>
          </a:xfrm>
          <a:prstGeom prst="rect">
            <a:avLst/>
          </a:prstGeom>
        </p:spPr>
      </p:sp>
      <p:sp>
        <p:nvSpPr>
          <p:cNvPr id="239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1" name="PlaceHolder 1"/>
          <p:cNvSpPr>
            <a:spLocks noGrp="1"/>
          </p:cNvSpPr>
          <p:nvPr>
            <p:ph type="sldImg"/>
          </p:nvPr>
        </p:nvSpPr>
        <p:spPr>
          <a:xfrm>
            <a:off x="381240" y="685800"/>
            <a:ext cx="6095880" cy="3428640"/>
          </a:xfrm>
          <a:prstGeom prst="rect">
            <a:avLst/>
          </a:prstGeom>
        </p:spPr>
      </p:sp>
      <p:sp>
        <p:nvSpPr>
          <p:cNvPr id="239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solidFill>
                  <a:srgbClr val="000000"/>
                </a:solidFill>
                <a:latin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lang="en-US"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3" name="PlaceHolder 1"/>
          <p:cNvSpPr>
            <a:spLocks noGrp="1"/>
          </p:cNvSpPr>
          <p:nvPr>
            <p:ph type="sldImg"/>
          </p:nvPr>
        </p:nvSpPr>
        <p:spPr>
          <a:xfrm>
            <a:off x="381240" y="685800"/>
            <a:ext cx="6095880" cy="3428640"/>
          </a:xfrm>
          <a:prstGeom prst="rect">
            <a:avLst/>
          </a:prstGeom>
        </p:spPr>
      </p:sp>
      <p:sp>
        <p:nvSpPr>
          <p:cNvPr id="239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solidFill>
                  <a:srgbClr val="000000"/>
                </a:solidFill>
                <a:latin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lang="en-US"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5" name="PlaceHolder 1"/>
          <p:cNvSpPr>
            <a:spLocks noGrp="1"/>
          </p:cNvSpPr>
          <p:nvPr>
            <p:ph type="sldImg"/>
          </p:nvPr>
        </p:nvSpPr>
        <p:spPr>
          <a:xfrm>
            <a:off x="381240" y="685800"/>
            <a:ext cx="6095880" cy="3428640"/>
          </a:xfrm>
          <a:prstGeom prst="rect">
            <a:avLst/>
          </a:prstGeom>
        </p:spPr>
      </p:sp>
      <p:sp>
        <p:nvSpPr>
          <p:cNvPr id="239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PlaceHolder 1"/>
          <p:cNvSpPr>
            <a:spLocks noGrp="1"/>
          </p:cNvSpPr>
          <p:nvPr>
            <p:ph type="sldImg"/>
          </p:nvPr>
        </p:nvSpPr>
        <p:spPr>
          <a:xfrm>
            <a:off x="381240" y="685800"/>
            <a:ext cx="6095880" cy="3428640"/>
          </a:xfrm>
          <a:prstGeom prst="rect">
            <a:avLst/>
          </a:prstGeom>
        </p:spPr>
      </p:sp>
      <p:sp>
        <p:nvSpPr>
          <p:cNvPr id="239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9" name="PlaceHolder 1"/>
          <p:cNvSpPr>
            <a:spLocks noGrp="1"/>
          </p:cNvSpPr>
          <p:nvPr>
            <p:ph type="sldImg"/>
          </p:nvPr>
        </p:nvSpPr>
        <p:spPr>
          <a:xfrm>
            <a:off x="381240" y="685800"/>
            <a:ext cx="6095520" cy="3428640"/>
          </a:xfrm>
          <a:prstGeom prst="rect">
            <a:avLst/>
          </a:prstGeom>
        </p:spPr>
      </p:sp>
      <p:sp>
        <p:nvSpPr>
          <p:cNvPr id="240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1" name="PlaceHolder 1"/>
          <p:cNvSpPr>
            <a:spLocks noGrp="1"/>
          </p:cNvSpPr>
          <p:nvPr>
            <p:ph type="sldImg"/>
          </p:nvPr>
        </p:nvSpPr>
        <p:spPr>
          <a:xfrm>
            <a:off x="381240" y="685800"/>
            <a:ext cx="6095520" cy="3428640"/>
          </a:xfrm>
          <a:prstGeom prst="rect">
            <a:avLst/>
          </a:prstGeom>
        </p:spPr>
      </p:sp>
      <p:sp>
        <p:nvSpPr>
          <p:cNvPr id="240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3" name="PlaceHolder 1"/>
          <p:cNvSpPr>
            <a:spLocks noGrp="1"/>
          </p:cNvSpPr>
          <p:nvPr>
            <p:ph type="sldImg"/>
          </p:nvPr>
        </p:nvSpPr>
        <p:spPr>
          <a:xfrm>
            <a:off x="381240" y="685800"/>
            <a:ext cx="6095520" cy="3428640"/>
          </a:xfrm>
          <a:prstGeom prst="rect">
            <a:avLst/>
          </a:prstGeom>
        </p:spPr>
      </p:sp>
      <p:sp>
        <p:nvSpPr>
          <p:cNvPr id="240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5" name="PlaceHolder 1"/>
          <p:cNvSpPr>
            <a:spLocks noGrp="1"/>
          </p:cNvSpPr>
          <p:nvPr>
            <p:ph type="sldImg"/>
          </p:nvPr>
        </p:nvSpPr>
        <p:spPr>
          <a:xfrm>
            <a:off x="381240" y="685800"/>
            <a:ext cx="6095520" cy="3428640"/>
          </a:xfrm>
          <a:prstGeom prst="rect">
            <a:avLst/>
          </a:prstGeom>
        </p:spPr>
      </p:sp>
      <p:sp>
        <p:nvSpPr>
          <p:cNvPr id="2406" name="PlaceHolder 2"/>
          <p:cNvSpPr>
            <a:spLocks noGrp="1"/>
          </p:cNvSpPr>
          <p:nvPr>
            <p:ph type="body"/>
          </p:nvPr>
        </p:nvSpPr>
        <p:spPr>
          <a:xfrm>
            <a:off x="685800" y="4343400"/>
            <a:ext cx="5486040" cy="4114440"/>
          </a:xfrm>
          <a:prstGeom prst="rect">
            <a:avLst/>
          </a:prstGeom>
        </p:spPr>
        <p:txBody>
          <a:bodyPr tIns="91440" bIns="91440">
            <a:noAutofit/>
          </a:bodyPr>
          <a:p>
            <a:pPr>
              <a:lnSpc>
                <a:spcPct val="163000"/>
              </a:lnSpc>
              <a:tabLst>
                <a:tab algn="l" pos="0"/>
              </a:tabLst>
            </a:pPr>
            <a:r>
              <a:rPr b="0" lang="en" sz="1200" spc="-1" strike="noStrike">
                <a:solidFill>
                  <a:srgbClr val="404040"/>
                </a:solidFill>
                <a:latin typeface="Helvetica Neue"/>
                <a:ea typeface="Helvetica Neue"/>
              </a:rPr>
              <a:t>Plugins are pieces of code that augment Ansible’s core functionality. Ansible uses a plugin architecture to enable a rich, flexible and expandable feature set.</a:t>
            </a:r>
            <a:endParaRPr b="0" lang="en-US" sz="1200" spc="-1" strike="noStrike">
              <a:latin typeface="Arial"/>
            </a:endParaRPr>
          </a:p>
          <a:p>
            <a:pPr>
              <a:lnSpc>
                <a:spcPct val="163000"/>
              </a:lnSpc>
              <a:spcBef>
                <a:spcPts val="1800"/>
              </a:spcBef>
              <a:tabLst>
                <a:tab algn="l" pos="0"/>
              </a:tabLst>
            </a:pPr>
            <a:r>
              <a:rPr b="0" lang="en" sz="1200" spc="-1" strike="noStrike">
                <a:solidFill>
                  <a:srgbClr val="404040"/>
                </a:solidFill>
                <a:latin typeface="Helvetica Neue"/>
                <a:ea typeface="Helvetica Neue"/>
              </a:rPr>
              <a:t>Ansible ships with a number of handy plugins, and you can easily write your own.</a:t>
            </a:r>
            <a:endParaRPr b="0" lang="en-US" sz="1200" spc="-1" strike="noStrike">
              <a:latin typeface="Arial"/>
            </a:endParaRPr>
          </a:p>
          <a:p>
            <a:pPr>
              <a:lnSpc>
                <a:spcPct val="100000"/>
              </a:lnSpc>
              <a:spcBef>
                <a:spcPts val="1800"/>
              </a:spcBef>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PlaceHolder 1"/>
          <p:cNvSpPr>
            <a:spLocks noGrp="1"/>
          </p:cNvSpPr>
          <p:nvPr>
            <p:ph type="sldImg"/>
          </p:nvPr>
        </p:nvSpPr>
        <p:spPr>
          <a:xfrm>
            <a:off x="381240" y="685800"/>
            <a:ext cx="6095520" cy="3428640"/>
          </a:xfrm>
          <a:prstGeom prst="rect">
            <a:avLst/>
          </a:prstGeom>
        </p:spPr>
      </p:sp>
      <p:sp>
        <p:nvSpPr>
          <p:cNvPr id="235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solidFill>
                  <a:srgbClr val="000000"/>
                </a:solidFill>
                <a:latin typeface="Arial"/>
              </a:rPr>
              <a:t>We’re faced with </a:t>
            </a:r>
            <a:r>
              <a:rPr b="1" lang="en" sz="1100" spc="-1" strike="noStrike">
                <a:solidFill>
                  <a:srgbClr val="000000"/>
                </a:solidFill>
                <a:latin typeface="Arial"/>
              </a:rPr>
              <a:t>numerous challenges in IT.</a:t>
            </a:r>
            <a:r>
              <a:rPr b="0" lang="en" sz="1100" spc="-1" strike="noStrike">
                <a:solidFill>
                  <a:srgbClr val="000000"/>
                </a:solidFill>
                <a:latin typeface="Arial"/>
              </a:rPr>
              <a:t> You live them every day. </a:t>
            </a:r>
            <a:r>
              <a:rPr b="1" lang="en" sz="1100" spc="-1" strike="noStrike">
                <a:solidFill>
                  <a:srgbClr val="000000"/>
                </a:solidFill>
                <a:latin typeface="Arial"/>
              </a:rPr>
              <a:t>Regardless of your role or responsibility.</a:t>
            </a:r>
            <a:endParaRPr b="0" lang="en-US" sz="1100" spc="-1" strike="noStrike">
              <a:latin typeface="Arial"/>
            </a:endParaRPr>
          </a:p>
          <a:p>
            <a:pPr>
              <a:lnSpc>
                <a:spcPct val="100000"/>
              </a:lnSpc>
              <a:tabLst>
                <a:tab algn="l" pos="0"/>
              </a:tabLst>
            </a:pPr>
            <a:r>
              <a:rPr b="1" lang="en" sz="1100" spc="-1" strike="noStrike">
                <a:solidFill>
                  <a:srgbClr val="000000"/>
                </a:solidFill>
                <a:latin typeface="Arial"/>
              </a:rPr>
              <a:t>Effort-&gt;time; time-&gt;money</a:t>
            </a:r>
            <a:r>
              <a:rPr b="0" lang="en" sz="1100" spc="-1" strike="noStrike">
                <a:solidFill>
                  <a:srgbClr val="000000"/>
                </a:solidFill>
                <a:latin typeface="Arial"/>
              </a:rPr>
              <a:t>…</a:t>
            </a:r>
            <a:endParaRPr b="0" lang="en-US" sz="1100" spc="-1" strike="noStrike">
              <a:latin typeface="Arial"/>
            </a:endParaRPr>
          </a:p>
          <a:p>
            <a:pPr>
              <a:lnSpc>
                <a:spcPct val="100000"/>
              </a:lnSpc>
              <a:tabLst>
                <a:tab algn="l" pos="0"/>
              </a:tabLst>
            </a:pPr>
            <a:r>
              <a:rPr b="1" lang="en" sz="1100" spc="-1" strike="noStrike">
                <a:solidFill>
                  <a:srgbClr val="000000"/>
                </a:solidFill>
                <a:latin typeface="Arial"/>
              </a:rPr>
              <a:t>BUT Effort has a human toll</a:t>
            </a:r>
            <a:r>
              <a:rPr b="0" lang="en" sz="1100" spc="-1" strike="noStrike">
                <a:solidFill>
                  <a:srgbClr val="000000"/>
                </a:solidFill>
                <a:latin typeface="Arial"/>
              </a:rPr>
              <a:t>.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In the end, we’re </a:t>
            </a:r>
            <a:r>
              <a:rPr b="1" lang="en" sz="1100" spc="-1" strike="noStrike">
                <a:solidFill>
                  <a:srgbClr val="000000"/>
                </a:solidFill>
                <a:latin typeface="Arial"/>
              </a:rPr>
              <a:t>just people</a:t>
            </a:r>
            <a:r>
              <a:rPr b="0" lang="en" sz="1100" spc="-1" strike="noStrike">
                <a:solidFill>
                  <a:srgbClr val="000000"/>
                </a:solidFill>
                <a:latin typeface="Arial"/>
              </a:rPr>
              <a:t>. </a:t>
            </a:r>
            <a:r>
              <a:rPr b="1" lang="en" sz="1100" spc="-1" strike="noStrike">
                <a:solidFill>
                  <a:srgbClr val="000000"/>
                </a:solidFill>
                <a:latin typeface="Arial"/>
              </a:rPr>
              <a:t>People trying to work with other people</a:t>
            </a:r>
            <a:r>
              <a:rPr b="0" lang="en" sz="1100" spc="-1" strike="noStrike">
                <a:solidFill>
                  <a:srgbClr val="000000"/>
                </a:solidFill>
                <a:latin typeface="Arial"/>
              </a:rPr>
              <a:t>, and </a:t>
            </a:r>
            <a:r>
              <a:rPr b="1" lang="en" sz="1100" spc="-1" strike="noStrike">
                <a:solidFill>
                  <a:srgbClr val="000000"/>
                </a:solidFill>
                <a:latin typeface="Arial"/>
              </a:rPr>
              <a:t>force machines to do the work to be done.</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Your reasons for automating are pretty straightforward. </a:t>
            </a:r>
            <a:r>
              <a:rPr b="1" lang="en" sz="1100" spc="-1" strike="noStrike">
                <a:solidFill>
                  <a:srgbClr val="000000"/>
                </a:solidFill>
                <a:latin typeface="Arial"/>
              </a:rPr>
              <a:t>You’re tired of doing the same thing over and over again.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Automation makes our jobs and lives easier.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It presents an opportunity to do more.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7" name="PlaceHolder 1"/>
          <p:cNvSpPr>
            <a:spLocks noGrp="1"/>
          </p:cNvSpPr>
          <p:nvPr>
            <p:ph type="sldImg"/>
          </p:nvPr>
        </p:nvSpPr>
        <p:spPr>
          <a:xfrm>
            <a:off x="381240" y="685800"/>
            <a:ext cx="6095520" cy="3428640"/>
          </a:xfrm>
          <a:prstGeom prst="rect">
            <a:avLst/>
          </a:prstGeom>
        </p:spPr>
      </p:sp>
      <p:sp>
        <p:nvSpPr>
          <p:cNvPr id="240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9" name="PlaceHolder 1"/>
          <p:cNvSpPr>
            <a:spLocks noGrp="1"/>
          </p:cNvSpPr>
          <p:nvPr>
            <p:ph type="sldImg"/>
          </p:nvPr>
        </p:nvSpPr>
        <p:spPr>
          <a:xfrm>
            <a:off x="380880" y="685800"/>
            <a:ext cx="6095520" cy="3428640"/>
          </a:xfrm>
          <a:prstGeom prst="rect">
            <a:avLst/>
          </a:prstGeom>
        </p:spPr>
      </p:sp>
      <p:sp>
        <p:nvSpPr>
          <p:cNvPr id="2410"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 sz="1000" spc="-1" strike="noStrike">
                <a:solidFill>
                  <a:srgbClr val="000000"/>
                </a:solidFill>
                <a:latin typeface="Arial"/>
                <a:ea typeface="Arial"/>
              </a:rPr>
              <a:t>For servers and switches alike </a:t>
            </a:r>
            <a:endParaRPr b="0" lang="en-US" sz="1000" spc="-1" strike="noStrike">
              <a:latin typeface="Arial"/>
            </a:endParaRPr>
          </a:p>
          <a:p>
            <a:pPr>
              <a:lnSpc>
                <a:spcPct val="100000"/>
              </a:lnSpc>
              <a:tabLst>
                <a:tab algn="l" pos="0"/>
              </a:tabLst>
            </a:pPr>
            <a:r>
              <a:rPr b="0" lang="en" sz="1000" spc="-1" strike="noStrike">
                <a:solidFill>
                  <a:srgbClr val="000000"/>
                </a:solidFill>
                <a:latin typeface="Arial"/>
                <a:ea typeface="Arial"/>
              </a:rPr>
              <a:t>choose your data source (CMDB, etc)</a:t>
            </a:r>
            <a:endParaRPr b="0" lang="en-US" sz="1000" spc="-1" strike="noStrike">
              <a:latin typeface="Arial"/>
            </a:endParaRPr>
          </a:p>
          <a:p>
            <a:pPr>
              <a:lnSpc>
                <a:spcPct val="100000"/>
              </a:lnSpc>
              <a:tabLst>
                <a:tab algn="l" pos="0"/>
              </a:tabLst>
            </a:pPr>
            <a:r>
              <a:rPr b="0" lang="en" sz="1000" spc="-1" strike="noStrike">
                <a:solidFill>
                  <a:srgbClr val="000000"/>
                </a:solidFill>
                <a:latin typeface="Arial"/>
                <a:ea typeface="Arial"/>
              </a:rPr>
              <a:t>Automatic discovery of hardware in parallel </a:t>
            </a:r>
            <a:endParaRPr b="0" lang="en-US" sz="1000" spc="-1" strike="noStrike">
              <a:latin typeface="Arial"/>
            </a:endParaRPr>
          </a:p>
          <a:p>
            <a:pPr>
              <a:lnSpc>
                <a:spcPct val="100000"/>
              </a:lnSpc>
              <a:spcBef>
                <a:spcPts val="360"/>
              </a:spcBef>
              <a:tabLst>
                <a:tab algn="l" pos="0"/>
              </a:tabLst>
            </a:pPr>
            <a:r>
              <a:rPr b="0" lang="en" sz="1000" spc="-1" strike="noStrike">
                <a:solidFill>
                  <a:srgbClr val="000000"/>
                </a:solidFill>
                <a:latin typeface="Arial"/>
                <a:ea typeface="Arial"/>
              </a:rPr>
              <a:t>Compare running configs to golden masters on schedules</a:t>
            </a:r>
            <a:endParaRPr b="0" lang="en-US" sz="1000" spc="-1" strike="noStrike">
              <a:latin typeface="Arial"/>
            </a:endParaRPr>
          </a:p>
          <a:p>
            <a:pPr>
              <a:lnSpc>
                <a:spcPct val="100000"/>
              </a:lnSpc>
              <a:spcBef>
                <a:spcPts val="360"/>
              </a:spcBef>
              <a:tabLst>
                <a:tab algn="l" pos="0"/>
              </a:tabLst>
            </a:pPr>
            <a:r>
              <a:rPr b="0" lang="en" sz="1000" spc="-1" strike="noStrike">
                <a:solidFill>
                  <a:srgbClr val="000000"/>
                </a:solidFill>
                <a:latin typeface="Arial"/>
                <a:ea typeface="Arial"/>
              </a:rPr>
              <a:t>“</a:t>
            </a:r>
            <a:r>
              <a:rPr b="0" lang="en" sz="1000" spc="-1" strike="noStrike">
                <a:solidFill>
                  <a:srgbClr val="000000"/>
                </a:solidFill>
                <a:latin typeface="Arial"/>
                <a:ea typeface="Arial"/>
              </a:rPr>
              <a:t>Team A can touch the access ports, but they can’t touch the trunk ports.”</a:t>
            </a:r>
            <a:endParaRPr b="0" lang="en-US" sz="1000" spc="-1" strike="noStrike">
              <a:latin typeface="Arial"/>
            </a:endParaRPr>
          </a:p>
          <a:p>
            <a:pPr>
              <a:lnSpc>
                <a:spcPct val="100000"/>
              </a:lnSpc>
              <a:spcBef>
                <a:spcPts val="360"/>
              </a:spcBef>
              <a:tabLst>
                <a:tab algn="l" pos="0"/>
              </a:tabLst>
            </a:pPr>
            <a:r>
              <a:rPr b="1" lang="en" sz="1000" spc="-1" strike="noStrike">
                <a:solidFill>
                  <a:srgbClr val="000000"/>
                </a:solidFill>
                <a:latin typeface="Arial"/>
                <a:ea typeface="Arial"/>
              </a:rPr>
              <a:t>-</a:t>
            </a:r>
            <a:r>
              <a:rPr b="0" lang="en" sz="1000" spc="-1" strike="noStrike">
                <a:solidFill>
                  <a:srgbClr val="000000"/>
                </a:solidFill>
                <a:latin typeface="Arial"/>
                <a:ea typeface="Arial"/>
              </a:rPr>
              <a:t>Bootstrap: Trigger device config jobs post Zero Touch Provisioning</a:t>
            </a:r>
            <a:endParaRPr b="0" lang="en-US" sz="1000" spc="-1" strike="noStrike">
              <a:latin typeface="Arial"/>
            </a:endParaRPr>
          </a:p>
          <a:p>
            <a:pPr>
              <a:lnSpc>
                <a:spcPct val="100000"/>
              </a:lnSpc>
              <a:spcBef>
                <a:spcPts val="360"/>
              </a:spcBef>
              <a:tabLst>
                <a:tab algn="l" pos="0"/>
              </a:tabLst>
            </a:pPr>
            <a:endParaRPr b="0" lang="en-US" sz="1000" spc="-1" strike="noStrike">
              <a:latin typeface="Arial"/>
            </a:endParaRPr>
          </a:p>
        </p:txBody>
      </p:sp>
      <p:sp>
        <p:nvSpPr>
          <p:cNvPr id="241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6848B5C7-8699-440E-9E5B-E13504C9E358}"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2" name="PlaceHolder 1"/>
          <p:cNvSpPr>
            <a:spLocks noGrp="1"/>
          </p:cNvSpPr>
          <p:nvPr>
            <p:ph type="sldImg"/>
          </p:nvPr>
        </p:nvSpPr>
        <p:spPr>
          <a:xfrm>
            <a:off x="380880" y="685800"/>
            <a:ext cx="6095520" cy="3428640"/>
          </a:xfrm>
          <a:prstGeom prst="rect">
            <a:avLst/>
          </a:prstGeom>
        </p:spPr>
      </p:sp>
      <p:sp>
        <p:nvSpPr>
          <p:cNvPr id="2413" name="PlaceHolder 2"/>
          <p:cNvSpPr>
            <a:spLocks noGrp="1"/>
          </p:cNvSpPr>
          <p:nvPr>
            <p:ph type="body"/>
          </p:nvPr>
        </p:nvSpPr>
        <p:spPr>
          <a:xfrm>
            <a:off x="685800" y="4343400"/>
            <a:ext cx="5486040" cy="4114440"/>
          </a:xfrm>
          <a:prstGeom prst="rect">
            <a:avLst/>
          </a:prstGeom>
        </p:spPr>
        <p:txBody>
          <a:bodyPr tIns="91440" bIns="91440" anchor="ctr">
            <a:noAutofit/>
          </a:bodyPr>
          <a:p>
            <a:endParaRPr b="0" lang="en-US" sz="2000" spc="-1" strike="noStrike">
              <a:latin typeface="Arial"/>
            </a:endParaRPr>
          </a:p>
        </p:txBody>
      </p:sp>
      <p:sp>
        <p:nvSpPr>
          <p:cNvPr id="2414" name="TextShape 3"/>
          <p:cNvSpPr txBox="1"/>
          <p:nvPr/>
        </p:nvSpPr>
        <p:spPr>
          <a:xfrm>
            <a:off x="3884760" y="8685360"/>
            <a:ext cx="2971440" cy="456840"/>
          </a:xfrm>
          <a:prstGeom prst="rect">
            <a:avLst/>
          </a:prstGeom>
          <a:noFill/>
          <a:ln>
            <a:noFill/>
          </a:ln>
        </p:spPr>
        <p:txBody>
          <a:bodyPr tIns="91440" bIns="91440" anchor="ctr">
            <a:noAutofit/>
          </a:bodyPr>
          <a:p>
            <a:pPr>
              <a:lnSpc>
                <a:spcPct val="100000"/>
              </a:lnSpc>
              <a:tabLst>
                <a:tab algn="l" pos="0"/>
              </a:tabLst>
            </a:pPr>
            <a:fld id="{B911EC2D-5D98-4A9F-B693-3A5B660085FC}" type="slidenum">
              <a:rPr b="0" lang="en" sz="1400" spc="-1" strike="noStrike">
                <a:solidFill>
                  <a:srgbClr val="000000"/>
                </a:solidFill>
                <a:latin typeface="Arial"/>
                <a:ea typeface="Arial"/>
              </a:rPr>
              <a:t>&lt;number&gt;</a:t>
            </a:fld>
            <a:endParaRPr b="0" lang="en-US" sz="1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5" name="PlaceHolder 1"/>
          <p:cNvSpPr>
            <a:spLocks noGrp="1"/>
          </p:cNvSpPr>
          <p:nvPr>
            <p:ph type="sldImg"/>
          </p:nvPr>
        </p:nvSpPr>
        <p:spPr>
          <a:xfrm>
            <a:off x="380880" y="685800"/>
            <a:ext cx="6095520" cy="3428640"/>
          </a:xfrm>
          <a:prstGeom prst="rect">
            <a:avLst/>
          </a:prstGeom>
        </p:spPr>
      </p:sp>
      <p:sp>
        <p:nvSpPr>
          <p:cNvPr id="241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1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F888469F-2E80-43A7-AD96-61025F8DB7D0}"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8" name="PlaceHolder 1"/>
          <p:cNvSpPr>
            <a:spLocks noGrp="1"/>
          </p:cNvSpPr>
          <p:nvPr>
            <p:ph type="sldImg"/>
          </p:nvPr>
        </p:nvSpPr>
        <p:spPr>
          <a:xfrm>
            <a:off x="380880" y="685800"/>
            <a:ext cx="6095520" cy="3428640"/>
          </a:xfrm>
          <a:prstGeom prst="rect">
            <a:avLst/>
          </a:prstGeom>
        </p:spPr>
      </p:sp>
      <p:sp>
        <p:nvSpPr>
          <p:cNvPr id="241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2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A358ED6-F4F1-4B1D-A548-318850CA2F92}"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1" name="PlaceHolder 1"/>
          <p:cNvSpPr>
            <a:spLocks noGrp="1"/>
          </p:cNvSpPr>
          <p:nvPr>
            <p:ph type="sldImg"/>
          </p:nvPr>
        </p:nvSpPr>
        <p:spPr>
          <a:xfrm>
            <a:off x="380880" y="685800"/>
            <a:ext cx="6095520" cy="3428640"/>
          </a:xfrm>
          <a:prstGeom prst="rect">
            <a:avLst/>
          </a:prstGeom>
        </p:spPr>
      </p:sp>
      <p:sp>
        <p:nvSpPr>
          <p:cNvPr id="242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2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42C38D1C-D200-4023-8EE8-F5A511333DF1}"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4" name="PlaceHolder 1"/>
          <p:cNvSpPr>
            <a:spLocks noGrp="1"/>
          </p:cNvSpPr>
          <p:nvPr>
            <p:ph type="sldImg"/>
          </p:nvPr>
        </p:nvSpPr>
        <p:spPr>
          <a:xfrm>
            <a:off x="380880" y="685800"/>
            <a:ext cx="6095520" cy="3428640"/>
          </a:xfrm>
          <a:prstGeom prst="rect">
            <a:avLst/>
          </a:prstGeom>
        </p:spPr>
      </p:sp>
      <p:sp>
        <p:nvSpPr>
          <p:cNvPr id="242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2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13BB7BDF-E88E-4081-89D7-4FB0183FA532}"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7" name="PlaceHolder 1"/>
          <p:cNvSpPr>
            <a:spLocks noGrp="1"/>
          </p:cNvSpPr>
          <p:nvPr>
            <p:ph type="sldImg"/>
          </p:nvPr>
        </p:nvSpPr>
        <p:spPr>
          <a:xfrm>
            <a:off x="380880" y="685800"/>
            <a:ext cx="6095520" cy="3428640"/>
          </a:xfrm>
          <a:prstGeom prst="rect">
            <a:avLst/>
          </a:prstGeom>
        </p:spPr>
      </p:sp>
      <p:sp>
        <p:nvSpPr>
          <p:cNvPr id="242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2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E47EBB67-EDA8-4609-B763-39C3796C127F}"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0" name="PlaceHolder 1"/>
          <p:cNvSpPr>
            <a:spLocks noGrp="1"/>
          </p:cNvSpPr>
          <p:nvPr>
            <p:ph type="sldImg"/>
          </p:nvPr>
        </p:nvSpPr>
        <p:spPr>
          <a:xfrm>
            <a:off x="381240" y="685800"/>
            <a:ext cx="6095520" cy="3428640"/>
          </a:xfrm>
          <a:prstGeom prst="rect">
            <a:avLst/>
          </a:prstGeom>
        </p:spPr>
      </p:sp>
      <p:sp>
        <p:nvSpPr>
          <p:cNvPr id="236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400" spc="-1" strike="noStrike">
                <a:solidFill>
                  <a:srgbClr val="000000"/>
                </a:solidFill>
                <a:latin typeface="Arial"/>
              </a:rPr>
              <a:t>placeholder slide</a:t>
            </a:r>
            <a:br/>
            <a:br/>
            <a:r>
              <a:rPr b="0" lang="en" sz="1400" spc="-1" strike="noStrike">
                <a:solidFill>
                  <a:srgbClr val="000000"/>
                </a:solidFill>
                <a:latin typeface="Arial"/>
              </a:rPr>
              <a:t>silo automaton versus holistic </a:t>
            </a:r>
            <a:br/>
            <a:r>
              <a:rPr b="0" lang="en" sz="1400" spc="-1" strike="noStrike">
                <a:solidFill>
                  <a:srgbClr val="000000"/>
                </a:solidFill>
                <a:latin typeface="Arial"/>
              </a:rPr>
              <a:t>ansible != platform</a:t>
            </a:r>
            <a:endParaRPr b="0" lang="en-US" sz="14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PlaceHolder 1"/>
          <p:cNvSpPr>
            <a:spLocks noGrp="1"/>
          </p:cNvSpPr>
          <p:nvPr>
            <p:ph type="sldImg"/>
          </p:nvPr>
        </p:nvSpPr>
        <p:spPr>
          <a:xfrm>
            <a:off x="380880" y="685800"/>
            <a:ext cx="6095520" cy="3428640"/>
          </a:xfrm>
          <a:prstGeom prst="rect">
            <a:avLst/>
          </a:prstGeom>
        </p:spPr>
      </p:sp>
      <p:sp>
        <p:nvSpPr>
          <p:cNvPr id="243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3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5DFA8FA-2C53-445F-B778-740016498428}"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3" name="PlaceHolder 1"/>
          <p:cNvSpPr>
            <a:spLocks noGrp="1"/>
          </p:cNvSpPr>
          <p:nvPr>
            <p:ph type="sldImg"/>
          </p:nvPr>
        </p:nvSpPr>
        <p:spPr>
          <a:xfrm>
            <a:off x="380880" y="685800"/>
            <a:ext cx="6095520" cy="3428640"/>
          </a:xfrm>
          <a:prstGeom prst="rect">
            <a:avLst/>
          </a:prstGeom>
        </p:spPr>
      </p:sp>
      <p:sp>
        <p:nvSpPr>
          <p:cNvPr id="243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3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55C0956-7D60-4A0F-80A4-93D604170F4D}"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6" name="PlaceHolder 1"/>
          <p:cNvSpPr>
            <a:spLocks noGrp="1"/>
          </p:cNvSpPr>
          <p:nvPr>
            <p:ph type="sldImg"/>
          </p:nvPr>
        </p:nvSpPr>
        <p:spPr>
          <a:xfrm>
            <a:off x="380880" y="685800"/>
            <a:ext cx="6095520" cy="3428640"/>
          </a:xfrm>
          <a:prstGeom prst="rect">
            <a:avLst/>
          </a:prstGeom>
        </p:spPr>
      </p:sp>
      <p:sp>
        <p:nvSpPr>
          <p:cNvPr id="243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3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BA41594D-5468-454E-94D9-40BD8F747FA5}"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9" name="PlaceHolder 1"/>
          <p:cNvSpPr>
            <a:spLocks noGrp="1"/>
          </p:cNvSpPr>
          <p:nvPr>
            <p:ph type="sldImg"/>
          </p:nvPr>
        </p:nvSpPr>
        <p:spPr>
          <a:xfrm>
            <a:off x="380880" y="685800"/>
            <a:ext cx="6095520" cy="3428640"/>
          </a:xfrm>
          <a:prstGeom prst="rect">
            <a:avLst/>
          </a:prstGeom>
        </p:spPr>
      </p:sp>
      <p:sp>
        <p:nvSpPr>
          <p:cNvPr id="244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4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32E4146-256E-479E-99AA-F20BCDEC11E0}"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2" name="PlaceHolder 1"/>
          <p:cNvSpPr>
            <a:spLocks noGrp="1"/>
          </p:cNvSpPr>
          <p:nvPr>
            <p:ph type="sldImg"/>
          </p:nvPr>
        </p:nvSpPr>
        <p:spPr>
          <a:xfrm>
            <a:off x="380880" y="685800"/>
            <a:ext cx="6095520" cy="3428640"/>
          </a:xfrm>
          <a:prstGeom prst="rect">
            <a:avLst/>
          </a:prstGeom>
        </p:spPr>
      </p:sp>
      <p:sp>
        <p:nvSpPr>
          <p:cNvPr id="244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4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1DD9356C-FB71-4EFC-A890-A4916485D0B9}"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5" name="PlaceHolder 1"/>
          <p:cNvSpPr>
            <a:spLocks noGrp="1"/>
          </p:cNvSpPr>
          <p:nvPr>
            <p:ph type="sldImg"/>
          </p:nvPr>
        </p:nvSpPr>
        <p:spPr>
          <a:xfrm>
            <a:off x="380880" y="685800"/>
            <a:ext cx="6095520" cy="3428640"/>
          </a:xfrm>
          <a:prstGeom prst="rect">
            <a:avLst/>
          </a:prstGeom>
        </p:spPr>
      </p:sp>
      <p:sp>
        <p:nvSpPr>
          <p:cNvPr id="244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4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87F2B94C-D585-4E26-BF6F-41D69D462E73}"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8" name="PlaceHolder 1"/>
          <p:cNvSpPr>
            <a:spLocks noGrp="1"/>
          </p:cNvSpPr>
          <p:nvPr>
            <p:ph type="sldImg"/>
          </p:nvPr>
        </p:nvSpPr>
        <p:spPr>
          <a:xfrm>
            <a:off x="380880" y="685800"/>
            <a:ext cx="6095520" cy="3428640"/>
          </a:xfrm>
          <a:prstGeom prst="rect">
            <a:avLst/>
          </a:prstGeom>
        </p:spPr>
      </p:sp>
      <p:sp>
        <p:nvSpPr>
          <p:cNvPr id="244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5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B5873915-F895-4A02-A481-8D205AB60774}"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1" name="PlaceHolder 1"/>
          <p:cNvSpPr>
            <a:spLocks noGrp="1"/>
          </p:cNvSpPr>
          <p:nvPr>
            <p:ph type="sldImg"/>
          </p:nvPr>
        </p:nvSpPr>
        <p:spPr>
          <a:xfrm>
            <a:off x="380880" y="685800"/>
            <a:ext cx="6095520" cy="3428640"/>
          </a:xfrm>
          <a:prstGeom prst="rect">
            <a:avLst/>
          </a:prstGeom>
        </p:spPr>
      </p:sp>
      <p:sp>
        <p:nvSpPr>
          <p:cNvPr id="2452" name="PlaceHolder 2"/>
          <p:cNvSpPr>
            <a:spLocks noGrp="1"/>
          </p:cNvSpPr>
          <p:nvPr>
            <p:ph type="body"/>
          </p:nvPr>
        </p:nvSpPr>
        <p:spPr>
          <a:xfrm>
            <a:off x="685800" y="4343400"/>
            <a:ext cx="5486040" cy="4114440"/>
          </a:xfrm>
          <a:prstGeom prst="rect">
            <a:avLst/>
          </a:prstGeom>
        </p:spPr>
        <p:txBody>
          <a:bodyPr tIns="91440" bIns="91440" anchor="ctr">
            <a:noAutofit/>
          </a:bodyPr>
          <a:p>
            <a:endParaRPr b="0" lang="en-US" sz="2000" spc="-1" strike="noStrike">
              <a:latin typeface="Arial"/>
            </a:endParaRPr>
          </a:p>
        </p:txBody>
      </p:sp>
      <p:sp>
        <p:nvSpPr>
          <p:cNvPr id="2453" name="TextShape 3"/>
          <p:cNvSpPr txBox="1"/>
          <p:nvPr/>
        </p:nvSpPr>
        <p:spPr>
          <a:xfrm>
            <a:off x="3884760" y="8685360"/>
            <a:ext cx="2971440" cy="456840"/>
          </a:xfrm>
          <a:prstGeom prst="rect">
            <a:avLst/>
          </a:prstGeom>
          <a:noFill/>
          <a:ln>
            <a:noFill/>
          </a:ln>
        </p:spPr>
        <p:txBody>
          <a:bodyPr tIns="91440" bIns="91440" anchor="ctr">
            <a:noAutofit/>
          </a:bodyPr>
          <a:p>
            <a:pPr>
              <a:lnSpc>
                <a:spcPct val="100000"/>
              </a:lnSpc>
              <a:tabLst>
                <a:tab algn="l" pos="0"/>
              </a:tabLst>
            </a:pPr>
            <a:fld id="{40CA6F42-83ED-4681-AAF3-7D9E1CEA4F7C}" type="slidenum">
              <a:rPr b="0" lang="en" sz="1400" spc="-1" strike="noStrike">
                <a:solidFill>
                  <a:srgbClr val="000000"/>
                </a:solidFill>
                <a:latin typeface="Arial"/>
                <a:ea typeface="Arial"/>
              </a:rPr>
              <a:t>&lt;number&gt;</a:t>
            </a:fld>
            <a:endParaRPr b="0" lang="en-US" sz="14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4" name="PlaceHolder 1"/>
          <p:cNvSpPr>
            <a:spLocks noGrp="1"/>
          </p:cNvSpPr>
          <p:nvPr>
            <p:ph type="sldImg"/>
          </p:nvPr>
        </p:nvSpPr>
        <p:spPr>
          <a:xfrm>
            <a:off x="380880" y="685800"/>
            <a:ext cx="6095520" cy="3428640"/>
          </a:xfrm>
          <a:prstGeom prst="rect">
            <a:avLst/>
          </a:prstGeom>
        </p:spPr>
      </p:sp>
      <p:sp>
        <p:nvSpPr>
          <p:cNvPr id="245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5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85BB4CA-A73E-4074-9B6C-3704319A82CF}"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7" name="PlaceHolder 1"/>
          <p:cNvSpPr>
            <a:spLocks noGrp="1"/>
          </p:cNvSpPr>
          <p:nvPr>
            <p:ph type="sldImg"/>
          </p:nvPr>
        </p:nvSpPr>
        <p:spPr>
          <a:xfrm>
            <a:off x="380880" y="685800"/>
            <a:ext cx="6095520" cy="3428640"/>
          </a:xfrm>
          <a:prstGeom prst="rect">
            <a:avLst/>
          </a:prstGeom>
        </p:spPr>
      </p:sp>
      <p:sp>
        <p:nvSpPr>
          <p:cNvPr id="245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5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8A37239-888A-4493-8EE7-6CAF14828CC0}"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2" name="PlaceHolder 1"/>
          <p:cNvSpPr>
            <a:spLocks noGrp="1"/>
          </p:cNvSpPr>
          <p:nvPr>
            <p:ph type="sldImg"/>
          </p:nvPr>
        </p:nvSpPr>
        <p:spPr>
          <a:xfrm>
            <a:off x="381240" y="685800"/>
            <a:ext cx="6095520" cy="3428640"/>
          </a:xfrm>
          <a:prstGeom prst="rect">
            <a:avLst/>
          </a:prstGeom>
        </p:spPr>
      </p:sp>
      <p:sp>
        <p:nvSpPr>
          <p:cNvPr id="236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800" spc="-1" strike="noStrike">
                <a:solidFill>
                  <a:srgbClr val="000000"/>
                </a:solidFill>
                <a:latin typeface="Arial"/>
              </a:rPr>
              <a:t>We are enabling the different roles in the organization to work together. </a:t>
            </a:r>
            <a:endParaRPr b="0" lang="en-US" sz="1800" spc="-1" strike="noStrike">
              <a:latin typeface="Arial"/>
            </a:endParaRPr>
          </a:p>
          <a:p>
            <a:pPr>
              <a:lnSpc>
                <a:spcPct val="100000"/>
              </a:lnSpc>
              <a:tabLst>
                <a:tab algn="l" pos="0"/>
              </a:tabLst>
            </a:pPr>
            <a:br/>
            <a:r>
              <a:rPr b="0" lang="en" sz="1800" spc="-1" strike="noStrike">
                <a:solidFill>
                  <a:srgbClr val="000000"/>
                </a:solidFill>
                <a:latin typeface="Arial"/>
              </a:rPr>
              <a:t>** make your automation journey easy. </a:t>
            </a:r>
            <a:br/>
            <a:r>
              <a:rPr b="0" lang="en" sz="1800" spc="-1" strike="noStrike">
                <a:solidFill>
                  <a:srgbClr val="000000"/>
                </a:solidFill>
                <a:latin typeface="Arial"/>
              </a:rPr>
              <a:t>Aligning the the different roles of the organization together to embrace automation across the org</a:t>
            </a:r>
            <a:endParaRPr b="0" lang="en-US" sz="1800" spc="-1" strike="noStrike">
              <a:latin typeface="Arial"/>
            </a:endParaRPr>
          </a:p>
          <a:p>
            <a:pPr>
              <a:lnSpc>
                <a:spcPct val="100000"/>
              </a:lnSpc>
              <a:tabLst>
                <a:tab algn="l" pos="0"/>
              </a:tabLst>
            </a:pPr>
            <a:endParaRPr b="0" lang="en-US"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rPr>
              <a:t>Stop automating in silos</a:t>
            </a:r>
            <a:endParaRPr b="0" lang="en-US"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rPr>
              <a:t>All contribute to network automation and work together to build the automation for the enterprise and individual use case</a:t>
            </a:r>
            <a:endParaRPr b="0" lang="en-US"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rPr>
              <a:t>Keeping all of these roles in mind as we look at our strategy going forward.</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0" name="PlaceHolder 1"/>
          <p:cNvSpPr>
            <a:spLocks noGrp="1"/>
          </p:cNvSpPr>
          <p:nvPr>
            <p:ph type="sldImg"/>
          </p:nvPr>
        </p:nvSpPr>
        <p:spPr>
          <a:xfrm>
            <a:off x="380880" y="685800"/>
            <a:ext cx="6095520" cy="3428640"/>
          </a:xfrm>
          <a:prstGeom prst="rect">
            <a:avLst/>
          </a:prstGeom>
        </p:spPr>
      </p:sp>
      <p:sp>
        <p:nvSpPr>
          <p:cNvPr id="246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6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6DBD441-7BCA-4B0E-A4E8-B39C0DF9726E}"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3" name="PlaceHolder 1"/>
          <p:cNvSpPr>
            <a:spLocks noGrp="1"/>
          </p:cNvSpPr>
          <p:nvPr>
            <p:ph type="sldImg"/>
          </p:nvPr>
        </p:nvSpPr>
        <p:spPr>
          <a:xfrm>
            <a:off x="380880" y="685800"/>
            <a:ext cx="6095520" cy="3428640"/>
          </a:xfrm>
          <a:prstGeom prst="rect">
            <a:avLst/>
          </a:prstGeom>
        </p:spPr>
      </p:sp>
      <p:sp>
        <p:nvSpPr>
          <p:cNvPr id="246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246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37CA0DCA-F699-4589-9F3C-DE9D8FFB7990}" type="slidenum">
              <a:rPr b="0" lang="en"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PlaceHolder 1"/>
          <p:cNvSpPr>
            <a:spLocks noGrp="1"/>
          </p:cNvSpPr>
          <p:nvPr>
            <p:ph type="sldImg"/>
          </p:nvPr>
        </p:nvSpPr>
        <p:spPr>
          <a:xfrm>
            <a:off x="381240" y="685800"/>
            <a:ext cx="6095520" cy="3428640"/>
          </a:xfrm>
          <a:prstGeom prst="rect">
            <a:avLst/>
          </a:prstGeom>
        </p:spPr>
      </p:sp>
      <p:sp>
        <p:nvSpPr>
          <p:cNvPr id="236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Ansible Automation is the enterprise framework for automating across IT operations.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rPr>
              <a:t>Ansible Engine runs Ansible Playbooks, the automation language that can perfectly describe an IT application infrastructure.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rPr>
              <a:t>Ansible Tower allows you scale IT automation, manage complex deployments and speed productivity.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200" spc="-1" strike="noStrike">
                <a:solidFill>
                  <a:srgbClr val="000000"/>
                </a:solidFill>
                <a:latin typeface="Arial"/>
              </a:rPr>
              <a:t>Ansible is the Lingua Franca of the enterprise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Arial"/>
              </a:rPr>
              <a:t>It empowers development to production, from IT to the business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100" spc="-1" strike="noStrike">
                <a:solidFill>
                  <a:srgbClr val="000000"/>
                </a:solidFill>
                <a:latin typeface="Arial"/>
              </a:rPr>
              <a:t>----------------------------------------------------------------</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memorialize/institutionalize in the Playbook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Standardize on Ansible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You need a language to help articulate the workflow all they way through live production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Use a language to communicate and facilitate between dev and ops </a:t>
            </a:r>
            <a:endParaRPr b="0" lang="en-US" sz="1100" spc="-1" strike="noStrike">
              <a:latin typeface="Arial"/>
            </a:endParaRPr>
          </a:p>
          <a:p>
            <a:pPr>
              <a:lnSpc>
                <a:spcPct val="100000"/>
              </a:lnSpc>
              <a:tabLst>
                <a:tab algn="l" pos="0"/>
              </a:tabLst>
            </a:pPr>
            <a:r>
              <a:rPr b="0" lang="en" sz="1100" spc="-1" strike="noStrike">
                <a:solidFill>
                  <a:srgbClr val="000000"/>
                </a:solidFill>
                <a:latin typeface="Arial"/>
              </a:rPr>
              <a:t>Becomes fact based or system of record once written in a Playbook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6" name="PlaceHolder 1"/>
          <p:cNvSpPr>
            <a:spLocks noGrp="1"/>
          </p:cNvSpPr>
          <p:nvPr>
            <p:ph type="sldImg"/>
          </p:nvPr>
        </p:nvSpPr>
        <p:spPr>
          <a:xfrm>
            <a:off x="381240" y="685800"/>
            <a:ext cx="6095520" cy="3428640"/>
          </a:xfrm>
          <a:prstGeom prst="rect">
            <a:avLst/>
          </a:prstGeom>
        </p:spPr>
      </p:sp>
      <p:sp>
        <p:nvSpPr>
          <p:cNvPr id="236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200" spc="-1" strike="noStrike">
                <a:solidFill>
                  <a:srgbClr val="545860"/>
                </a:solidFill>
                <a:latin typeface="Arial"/>
              </a:rPr>
              <a:t>Cross platform: Linux, Windows, UNIX, Networks, Clouds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Arial"/>
              </a:rPr>
              <a:t>Human readable: YAML</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Arial"/>
              </a:rPr>
              <a:t>Orchestration plays well with others: HP SA, Puppet, Jenkins, RHNSS, etc.</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8" name="PlaceHolder 1"/>
          <p:cNvSpPr>
            <a:spLocks noGrp="1"/>
          </p:cNvSpPr>
          <p:nvPr>
            <p:ph type="sldImg"/>
          </p:nvPr>
        </p:nvSpPr>
        <p:spPr>
          <a:xfrm>
            <a:off x="381240" y="685800"/>
            <a:ext cx="6095520" cy="3428640"/>
          </a:xfrm>
          <a:prstGeom prst="rect">
            <a:avLst/>
          </a:prstGeom>
        </p:spPr>
      </p:sp>
      <p:sp>
        <p:nvSpPr>
          <p:cNvPr id="2369"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Bef>
                <a:spcPts val="1100"/>
              </a:spcBef>
              <a:tabLst>
                <a:tab algn="l" pos="0"/>
              </a:tabLst>
            </a:pPr>
            <a:r>
              <a:rPr b="0" lang="en" sz="1100" spc="-1" strike="noStrike">
                <a:solidFill>
                  <a:srgbClr val="333333"/>
                </a:solidFill>
                <a:highlight>
                  <a:srgbClr val="ffffff"/>
                </a:highlight>
                <a:latin typeface="Arial"/>
              </a:rPr>
              <a:t>Ansible’s agentless architecture provides enablement for a wide variety of platforms that make it easy for them to be automated. With the move to Content Collections, it’s now even easier for the partners and community to build, test, and publish content at any time without the wait for it to be included in an actual Ansible release. Ansible Galaxy is the de-facto place for community content, while Automation Hub is the place for Certified content (selected certified platforms in bold, many more available).</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rPr>
              <a:t>Uses OpenSSH and WinRM</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rPr>
              <a:t>No agents to exploit or update</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rPr>
              <a:t>Predictable, reliable and secure</a:t>
            </a:r>
            <a:endParaRPr b="0" lang="en-US" sz="1100" spc="-1" strike="noStrike">
              <a:latin typeface="Arial"/>
            </a:endParaRPr>
          </a:p>
          <a:p>
            <a:pPr>
              <a:lnSpc>
                <a:spcPct val="100000"/>
              </a:lnSpc>
              <a:spcBef>
                <a:spcPts val="1100"/>
              </a:spcBef>
              <a:tabLst>
                <a:tab algn="l" pos="0"/>
              </a:tabLst>
            </a:pPr>
            <a:r>
              <a:rPr b="0" lang="en" sz="1100" spc="-1" strike="noStrike">
                <a:solidFill>
                  <a:srgbClr val="000000"/>
                </a:solidFill>
                <a:highlight>
                  <a:srgbClr val="ffffff"/>
                </a:highlight>
                <a:latin typeface="Arial"/>
              </a:rPr>
              <a:t>Ansible automates technologies you already use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rPr>
              <a:t>With the power of a community behind it generating more integrations every day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rPr>
              <a:t>----------------------------------------------------------------</a:t>
            </a: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rPr>
              <a:t>Communities of partners building around our language </a:t>
            </a: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rPr>
              <a:t>Tremendous adoption to date - realization in order to scale you have to automate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0"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8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9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2"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0"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3"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6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7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2"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9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9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0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0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0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1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1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2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0"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3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3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4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6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0"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9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3"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5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5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5"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8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8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8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9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9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9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6"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0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0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3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3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6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7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7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8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8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4"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8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2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2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2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8"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3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3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5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7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7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8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8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9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0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4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5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5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7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88"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0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0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0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0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2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7"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4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4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6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6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6"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7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7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7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8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8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6"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9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04"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1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1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8"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6" name="PlaceHolder 1"/>
          <p:cNvSpPr>
            <a:spLocks noGrp="1"/>
          </p:cNvSpPr>
          <p:nvPr>
            <p:ph type="subTitle"/>
          </p:nvPr>
        </p:nvSpPr>
        <p:spPr>
          <a:xfrm>
            <a:off x="1786320" y="1895040"/>
            <a:ext cx="5938560" cy="5630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1"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1786320" y="1895040"/>
            <a:ext cx="5938560" cy="121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4.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5.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slideLayout" Target="../slideLayouts/slideLayout166.xml"/><Relationship Id="rId15" Type="http://schemas.openxmlformats.org/officeDocument/2006/relationships/slideLayout" Target="../slideLayouts/slideLayout167.xml"/><Relationship Id="rId16"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3.png"/><Relationship Id="rId3" Type="http://schemas.openxmlformats.org/officeDocument/2006/relationships/slideLayout" Target="../slideLayouts/slideLayout265.xml"/><Relationship Id="rId4" Type="http://schemas.openxmlformats.org/officeDocument/2006/relationships/slideLayout" Target="../slideLayouts/slideLayout266.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9" Type="http://schemas.openxmlformats.org/officeDocument/2006/relationships/slideLayout" Target="../slideLayouts/slideLayout271.xml"/><Relationship Id="rId10" Type="http://schemas.openxmlformats.org/officeDocument/2006/relationships/slideLayout" Target="../slideLayouts/slideLayout272.xml"/><Relationship Id="rId11" Type="http://schemas.openxmlformats.org/officeDocument/2006/relationships/slideLayout" Target="../slideLayouts/slideLayout273.xml"/><Relationship Id="rId12" Type="http://schemas.openxmlformats.org/officeDocument/2006/relationships/slideLayout" Target="../slideLayouts/slideLayout274.xml"/><Relationship Id="rId13" Type="http://schemas.openxmlformats.org/officeDocument/2006/relationships/slideLayout" Target="../slideLayouts/slideLayout275.xml"/><Relationship Id="rId14"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4.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slideLayout" Target="../slideLayouts/slideLayout349.xml"/><Relationship Id="rId10" Type="http://schemas.openxmlformats.org/officeDocument/2006/relationships/slideLayout" Target="../slideLayouts/slideLayout350.xml"/><Relationship Id="rId11" Type="http://schemas.openxmlformats.org/officeDocument/2006/relationships/slideLayout" Target="../slideLayouts/slideLayout351.xml"/><Relationship Id="rId12" Type="http://schemas.openxmlformats.org/officeDocument/2006/relationships/slideLayout" Target="../slideLayouts/slideLayout352.xml"/><Relationship Id="rId13" Type="http://schemas.openxmlformats.org/officeDocument/2006/relationships/slideLayout" Target="../slideLayouts/slideLayout353.xml"/><Relationship Id="rId14" Type="http://schemas.openxmlformats.org/officeDocument/2006/relationships/slideLayout" Target="../slideLayouts/slideLayout354.xml"/><Relationship Id="rId15" Type="http://schemas.openxmlformats.org/officeDocument/2006/relationships/slideLayout" Target="../slideLayouts/slideLayout355.xml"/><Relationship Id="rId16" Type="http://schemas.openxmlformats.org/officeDocument/2006/relationships/slideLayout" Target="../slideLayouts/slideLayout356.xml"/><Relationship Id="rId17" Type="http://schemas.openxmlformats.org/officeDocument/2006/relationships/slideLayout" Target="../slideLayouts/slideLayout357.xml"/><Relationship Id="rId18" Type="http://schemas.openxmlformats.org/officeDocument/2006/relationships/slideLayout" Target="../slideLayouts/slideLayout358.xml"/><Relationship Id="rId19" Type="http://schemas.openxmlformats.org/officeDocument/2006/relationships/slideLayout" Target="../slideLayouts/slideLayout359.xml"/><Relationship Id="rId20"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 Id="rId9" Type="http://schemas.openxmlformats.org/officeDocument/2006/relationships/slideLayout" Target="../slideLayouts/slideLayout365.xml"/><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slideLayout" Target="../slideLayouts/slideLayout371.xml"/><Relationship Id="rId16"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373.xml"/><Relationship Id="rId5" Type="http://schemas.openxmlformats.org/officeDocument/2006/relationships/slideLayout" Target="../slideLayouts/slideLayout374.xml"/><Relationship Id="rId6" Type="http://schemas.openxmlformats.org/officeDocument/2006/relationships/slideLayout" Target="../slideLayouts/slideLayout375.xml"/><Relationship Id="rId7" Type="http://schemas.openxmlformats.org/officeDocument/2006/relationships/slideLayout" Target="../slideLayouts/slideLayout376.xml"/><Relationship Id="rId8" Type="http://schemas.openxmlformats.org/officeDocument/2006/relationships/slideLayout" Target="../slideLayouts/slideLayout377.xml"/><Relationship Id="rId9" Type="http://schemas.openxmlformats.org/officeDocument/2006/relationships/slideLayout" Target="../slideLayouts/slideLayout378.xml"/><Relationship Id="rId10" Type="http://schemas.openxmlformats.org/officeDocument/2006/relationships/slideLayout" Target="../slideLayouts/slideLayout379.xml"/><Relationship Id="rId11" Type="http://schemas.openxmlformats.org/officeDocument/2006/relationships/slideLayout" Target="../slideLayouts/slideLayout380.xml"/><Relationship Id="rId12" Type="http://schemas.openxmlformats.org/officeDocument/2006/relationships/slideLayout" Target="../slideLayouts/slideLayout381.xml"/><Relationship Id="rId13" Type="http://schemas.openxmlformats.org/officeDocument/2006/relationships/slideLayout" Target="../slideLayouts/slideLayout382.xml"/><Relationship Id="rId14" Type="http://schemas.openxmlformats.org/officeDocument/2006/relationships/slideLayout" Target="../slideLayouts/slideLayout383.xml"/><Relationship Id="rId15"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385.xml"/><Relationship Id="rId5" Type="http://schemas.openxmlformats.org/officeDocument/2006/relationships/slideLayout" Target="../slideLayouts/slideLayout386.xml"/><Relationship Id="rId6" Type="http://schemas.openxmlformats.org/officeDocument/2006/relationships/slideLayout" Target="../slideLayouts/slideLayout387.xml"/><Relationship Id="rId7" Type="http://schemas.openxmlformats.org/officeDocument/2006/relationships/slideLayout" Target="../slideLayouts/slideLayout388.xml"/><Relationship Id="rId8" Type="http://schemas.openxmlformats.org/officeDocument/2006/relationships/slideLayout" Target="../slideLayouts/slideLayout389.xml"/><Relationship Id="rId9" Type="http://schemas.openxmlformats.org/officeDocument/2006/relationships/slideLayout" Target="../slideLayouts/slideLayout390.xml"/><Relationship Id="rId10" Type="http://schemas.openxmlformats.org/officeDocument/2006/relationships/slideLayout" Target="../slideLayouts/slideLayout391.xml"/><Relationship Id="rId11" Type="http://schemas.openxmlformats.org/officeDocument/2006/relationships/slideLayout" Target="../slideLayouts/slideLayout392.xml"/><Relationship Id="rId12" Type="http://schemas.openxmlformats.org/officeDocument/2006/relationships/slideLayout" Target="../slideLayouts/slideLayout393.xml"/><Relationship Id="rId13" Type="http://schemas.openxmlformats.org/officeDocument/2006/relationships/slideLayout" Target="../slideLayouts/slideLayout394.xml"/><Relationship Id="rId14" Type="http://schemas.openxmlformats.org/officeDocument/2006/relationships/slideLayout" Target="../slideLayouts/slideLayout395.xml"/><Relationship Id="rId15"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97.xml"/><Relationship Id="rId3" Type="http://schemas.openxmlformats.org/officeDocument/2006/relationships/slideLayout" Target="../slideLayouts/slideLayout398.xml"/><Relationship Id="rId4" Type="http://schemas.openxmlformats.org/officeDocument/2006/relationships/slideLayout" Target="../slideLayouts/slideLayout399.xml"/><Relationship Id="rId5" Type="http://schemas.openxmlformats.org/officeDocument/2006/relationships/slideLayout" Target="../slideLayouts/slideLayout400.xml"/><Relationship Id="rId6" Type="http://schemas.openxmlformats.org/officeDocument/2006/relationships/slideLayout" Target="../slideLayouts/slideLayout401.xml"/><Relationship Id="rId7" Type="http://schemas.openxmlformats.org/officeDocument/2006/relationships/slideLayout" Target="../slideLayouts/slideLayout402.xml"/><Relationship Id="rId8" Type="http://schemas.openxmlformats.org/officeDocument/2006/relationships/slideLayout" Target="../slideLayouts/slideLayout403.xml"/><Relationship Id="rId9" Type="http://schemas.openxmlformats.org/officeDocument/2006/relationships/slideLayout" Target="../slideLayouts/slideLayout404.xml"/><Relationship Id="rId10" Type="http://schemas.openxmlformats.org/officeDocument/2006/relationships/slideLayout" Target="../slideLayouts/slideLayout405.xml"/><Relationship Id="rId11" Type="http://schemas.openxmlformats.org/officeDocument/2006/relationships/slideLayout" Target="../slideLayouts/slideLayout406.xml"/><Relationship Id="rId12" Type="http://schemas.openxmlformats.org/officeDocument/2006/relationships/slideLayout" Target="../slideLayouts/slideLayout407.xml"/><Relationship Id="rId13"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 Id="rId11" Type="http://schemas.openxmlformats.org/officeDocument/2006/relationships/slideLayout" Target="../slideLayouts/slideLayout418.xml"/><Relationship Id="rId12" Type="http://schemas.openxmlformats.org/officeDocument/2006/relationships/slideLayout" Target="../slideLayouts/slideLayout419.xml"/><Relationship Id="rId13"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421.xml"/><Relationship Id="rId3" Type="http://schemas.openxmlformats.org/officeDocument/2006/relationships/slideLayout" Target="../slideLayouts/slideLayout422.xml"/><Relationship Id="rId4" Type="http://schemas.openxmlformats.org/officeDocument/2006/relationships/slideLayout" Target="../slideLayouts/slideLayout423.xml"/><Relationship Id="rId5" Type="http://schemas.openxmlformats.org/officeDocument/2006/relationships/slideLayout" Target="../slideLayouts/slideLayout424.xml"/><Relationship Id="rId6" Type="http://schemas.openxmlformats.org/officeDocument/2006/relationships/slideLayout" Target="../slideLayouts/slideLayout425.xml"/><Relationship Id="rId7" Type="http://schemas.openxmlformats.org/officeDocument/2006/relationships/slideLayout" Target="../slideLayouts/slideLayout426.xml"/><Relationship Id="rId8" Type="http://schemas.openxmlformats.org/officeDocument/2006/relationships/slideLayout" Target="../slideLayouts/slideLayout427.xml"/><Relationship Id="rId9" Type="http://schemas.openxmlformats.org/officeDocument/2006/relationships/slideLayout" Target="../slideLayouts/slideLayout428.xml"/><Relationship Id="rId10" Type="http://schemas.openxmlformats.org/officeDocument/2006/relationships/slideLayout" Target="../slideLayouts/slideLayout429.xml"/><Relationship Id="rId11" Type="http://schemas.openxmlformats.org/officeDocument/2006/relationships/slideLayout" Target="../slideLayouts/slideLayout430.xml"/><Relationship Id="rId12" Type="http://schemas.openxmlformats.org/officeDocument/2006/relationships/slideLayout" Target="../slideLayouts/slideLayout431.xml"/><Relationship Id="rId13"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59.png"/><Relationship Id="rId3" Type="http://schemas.openxmlformats.org/officeDocument/2006/relationships/slideLayout" Target="../slideLayouts/slideLayout433.xml"/><Relationship Id="rId4" Type="http://schemas.openxmlformats.org/officeDocument/2006/relationships/slideLayout" Target="../slideLayouts/slideLayout434.xml"/><Relationship Id="rId5" Type="http://schemas.openxmlformats.org/officeDocument/2006/relationships/slideLayout" Target="../slideLayouts/slideLayout435.xml"/><Relationship Id="rId6" Type="http://schemas.openxmlformats.org/officeDocument/2006/relationships/slideLayout" Target="../slideLayouts/slideLayout436.xml"/><Relationship Id="rId7" Type="http://schemas.openxmlformats.org/officeDocument/2006/relationships/slideLayout" Target="../slideLayouts/slideLayout437.xml"/><Relationship Id="rId8" Type="http://schemas.openxmlformats.org/officeDocument/2006/relationships/slideLayout" Target="../slideLayouts/slideLayout438.xml"/><Relationship Id="rId9" Type="http://schemas.openxmlformats.org/officeDocument/2006/relationships/slideLayout" Target="../slideLayouts/slideLayout439.xml"/><Relationship Id="rId10" Type="http://schemas.openxmlformats.org/officeDocument/2006/relationships/slideLayout" Target="../slideLayouts/slideLayout440.xml"/><Relationship Id="rId11" Type="http://schemas.openxmlformats.org/officeDocument/2006/relationships/slideLayout" Target="../slideLayouts/slideLayout441.xml"/><Relationship Id="rId12" Type="http://schemas.openxmlformats.org/officeDocument/2006/relationships/slideLayout" Target="../slideLayouts/slideLayout442.xml"/><Relationship Id="rId13" Type="http://schemas.openxmlformats.org/officeDocument/2006/relationships/slideLayout" Target="../slideLayouts/slideLayout443.xml"/><Relationship Id="rId14"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60.png"/><Relationship Id="rId3" Type="http://schemas.openxmlformats.org/officeDocument/2006/relationships/slideLayout" Target="../slideLayouts/slideLayout445.xml"/><Relationship Id="rId4" Type="http://schemas.openxmlformats.org/officeDocument/2006/relationships/slideLayout" Target="../slideLayouts/slideLayout446.xml"/><Relationship Id="rId5" Type="http://schemas.openxmlformats.org/officeDocument/2006/relationships/slideLayout" Target="../slideLayouts/slideLayout447.xml"/><Relationship Id="rId6" Type="http://schemas.openxmlformats.org/officeDocument/2006/relationships/slideLayout" Target="../slideLayouts/slideLayout448.xml"/><Relationship Id="rId7" Type="http://schemas.openxmlformats.org/officeDocument/2006/relationships/slideLayout" Target="../slideLayouts/slideLayout449.xml"/><Relationship Id="rId8" Type="http://schemas.openxmlformats.org/officeDocument/2006/relationships/slideLayout" Target="../slideLayouts/slideLayout450.xml"/><Relationship Id="rId9" Type="http://schemas.openxmlformats.org/officeDocument/2006/relationships/slideLayout" Target="../slideLayouts/slideLayout451.xml"/><Relationship Id="rId10" Type="http://schemas.openxmlformats.org/officeDocument/2006/relationships/slideLayout" Target="../slideLayouts/slideLayout452.xml"/><Relationship Id="rId11" Type="http://schemas.openxmlformats.org/officeDocument/2006/relationships/slideLayout" Target="../slideLayouts/slideLayout453.xml"/><Relationship Id="rId12" Type="http://schemas.openxmlformats.org/officeDocument/2006/relationships/slideLayout" Target="../slideLayouts/slideLayout454.xml"/><Relationship Id="rId13" Type="http://schemas.openxmlformats.org/officeDocument/2006/relationships/slideLayout" Target="../slideLayouts/slideLayout455.xml"/><Relationship Id="rId14" Type="http://schemas.openxmlformats.org/officeDocument/2006/relationships/slideLayout" Target="../slideLayouts/slideLayout45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Google Shape;1490;p281" descr=""/>
          <p:cNvPicPr/>
          <p:nvPr/>
        </p:nvPicPr>
        <p:blipFill>
          <a:blip r:embed="rId3"/>
          <a:stretch/>
        </p:blipFill>
        <p:spPr>
          <a:xfrm>
            <a:off x="468360" y="379800"/>
            <a:ext cx="3636000" cy="1099800"/>
          </a:xfrm>
          <a:prstGeom prst="rect">
            <a:avLst/>
          </a:prstGeom>
          <a:ln>
            <a:noFill/>
          </a:ln>
        </p:spPr>
      </p:pic>
      <p:sp>
        <p:nvSpPr>
          <p:cNvPr id="1" name="CustomShape 1"/>
          <p:cNvSpPr/>
          <p:nvPr/>
        </p:nvSpPr>
        <p:spPr>
          <a:xfrm>
            <a:off x="-9000" y="4375080"/>
            <a:ext cx="9162000" cy="786960"/>
          </a:xfrm>
          <a:prstGeom prst="rect">
            <a:avLst/>
          </a:prstGeom>
          <a:solidFill>
            <a:srgbClr val="ffffff"/>
          </a:solidFill>
          <a:ln>
            <a:noFill/>
          </a:ln>
        </p:spPr>
        <p:style>
          <a:lnRef idx="0"/>
          <a:fillRef idx="0"/>
          <a:effectRef idx="0"/>
          <a:fontRef idx="minor"/>
        </p:style>
      </p:sp>
      <p:pic>
        <p:nvPicPr>
          <p:cNvPr id="2" name="Google Shape;1492;p281" descr=""/>
          <p:cNvPicPr/>
          <p:nvPr/>
        </p:nvPicPr>
        <p:blipFill>
          <a:blip r:embed="rId4"/>
          <a:stretch/>
        </p:blipFill>
        <p:spPr>
          <a:xfrm>
            <a:off x="7580160" y="4653000"/>
            <a:ext cx="1065960" cy="251280"/>
          </a:xfrm>
          <a:prstGeom prst="rect">
            <a:avLst/>
          </a:prstGeom>
          <a:ln>
            <a:noFill/>
          </a:ln>
        </p:spPr>
      </p:pic>
      <p:sp>
        <p:nvSpPr>
          <p:cNvPr id="3"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7" name="PlaceHolder 1"/>
          <p:cNvSpPr>
            <a:spLocks noGrp="1"/>
          </p:cNvSpPr>
          <p:nvPr>
            <p:ph type="title"/>
          </p:nvPr>
        </p:nvSpPr>
        <p:spPr>
          <a:xfrm>
            <a:off x="1314360" y="709560"/>
            <a:ext cx="6514920" cy="725400"/>
          </a:xfrm>
          <a:prstGeom prst="rect">
            <a:avLst/>
          </a:prstGeom>
        </p:spPr>
        <p:txBody>
          <a:bodyPr lIns="0" rIns="0" tIns="0" bIns="0">
            <a:noAutofit/>
          </a:bodyPr>
          <a:p>
            <a:pPr algn="ctr"/>
            <a:r>
              <a:rPr b="0" lang="en-US" sz="2300" spc="-1" strike="noStrike">
                <a:solidFill>
                  <a:srgbClr val="000000"/>
                </a:solidFill>
                <a:latin typeface="Arial"/>
              </a:rPr>
              <a:t>Click to edit the title text format</a:t>
            </a:r>
            <a:endParaRPr b="0" lang="en-US" sz="2300" spc="-1" strike="noStrike">
              <a:solidFill>
                <a:srgbClr val="000000"/>
              </a:solidFill>
              <a:latin typeface="Arial"/>
            </a:endParaRPr>
          </a:p>
        </p:txBody>
      </p:sp>
      <p:sp>
        <p:nvSpPr>
          <p:cNvPr id="358" name="CustomShape 2"/>
          <p:cNvSpPr/>
          <p:nvPr/>
        </p:nvSpPr>
        <p:spPr>
          <a:xfrm rot="10800000">
            <a:off x="335520" y="360"/>
            <a:ext cx="360" cy="66456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sp>
        <p:nvSpPr>
          <p:cNvPr id="359" name="CustomShape 3"/>
          <p:cNvSpPr/>
          <p:nvPr/>
        </p:nvSpPr>
        <p:spPr>
          <a:xfrm rot="10800000">
            <a:off x="335520" y="4801320"/>
            <a:ext cx="360" cy="34236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sp>
        <p:nvSpPr>
          <p:cNvPr id="360" name="PlaceHolder 4"/>
          <p:cNvSpPr>
            <a:spLocks noGrp="1"/>
          </p:cNvSpPr>
          <p:nvPr>
            <p:ph type="sldNum"/>
          </p:nvPr>
        </p:nvSpPr>
        <p:spPr>
          <a:xfrm>
            <a:off x="61560" y="4627080"/>
            <a:ext cx="548280" cy="107280"/>
          </a:xfrm>
          <a:prstGeom prst="rect">
            <a:avLst/>
          </a:prstGeom>
        </p:spPr>
        <p:txBody>
          <a:bodyPr lIns="0" rIns="0" tIns="0" bIns="0" anchor="b">
            <a:noAutofit/>
          </a:bodyPr>
          <a:p>
            <a:pPr algn="ctr">
              <a:lnSpc>
                <a:spcPct val="100000"/>
              </a:lnSpc>
              <a:tabLst>
                <a:tab algn="l" pos="0"/>
              </a:tabLst>
            </a:pPr>
            <a:fld id="{C6B2DEA3-3D99-4FDB-B9AE-C5F1F49B30CD}" type="slidenum">
              <a:rPr b="0" lang="en" sz="600" spc="-1" strike="noStrike">
                <a:solidFill>
                  <a:srgbClr val="000000"/>
                </a:solidFill>
                <a:latin typeface="Overpass SemiBold"/>
                <a:ea typeface="Overpass SemiBold"/>
              </a:rPr>
              <a:t>&lt;number&gt;</a:t>
            </a:fld>
            <a:endParaRPr b="0" lang="en-US" sz="600" spc="-1" strike="noStrike">
              <a:latin typeface="Times New Roman"/>
            </a:endParaRPr>
          </a:p>
        </p:txBody>
      </p:sp>
      <p:pic>
        <p:nvPicPr>
          <p:cNvPr id="361" name="Google Shape;1819;p346" descr=""/>
          <p:cNvPicPr/>
          <p:nvPr/>
        </p:nvPicPr>
        <p:blipFill>
          <a:blip r:embed="rId2"/>
          <a:srcRect l="0" t="315" r="0" b="315"/>
          <a:stretch/>
        </p:blipFill>
        <p:spPr>
          <a:xfrm>
            <a:off x="8033400" y="4735080"/>
            <a:ext cx="731520" cy="170640"/>
          </a:xfrm>
          <a:prstGeom prst="rect">
            <a:avLst/>
          </a:prstGeom>
          <a:ln>
            <a:noFill/>
          </a:ln>
        </p:spPr>
      </p:pic>
      <p:sp>
        <p:nvSpPr>
          <p:cNvPr id="362"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399" name="Google Shape;1891;p356" descr=""/>
          <p:cNvPicPr/>
          <p:nvPr/>
        </p:nvPicPr>
        <p:blipFill>
          <a:blip r:embed="rId2"/>
          <a:srcRect l="0" t="315" r="0" b="315"/>
          <a:stretch/>
        </p:blipFill>
        <p:spPr>
          <a:xfrm>
            <a:off x="8033400" y="4735080"/>
            <a:ext cx="731520" cy="170640"/>
          </a:xfrm>
          <a:prstGeom prst="rect">
            <a:avLst/>
          </a:prstGeom>
          <a:ln>
            <a:noFill/>
          </a:ln>
        </p:spPr>
      </p:pic>
      <p:sp>
        <p:nvSpPr>
          <p:cNvPr id="40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0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38" name="Google Shape;1123;p202" descr="logo_interior_black.png"/>
          <p:cNvPicPr/>
          <p:nvPr/>
        </p:nvPicPr>
        <p:blipFill>
          <a:blip r:embed="rId3"/>
          <a:srcRect l="0" t="385" r="0" b="385"/>
          <a:stretch/>
        </p:blipFill>
        <p:spPr>
          <a:xfrm>
            <a:off x="8327520" y="4819680"/>
            <a:ext cx="654480" cy="208800"/>
          </a:xfrm>
          <a:prstGeom prst="rect">
            <a:avLst/>
          </a:prstGeom>
          <a:ln>
            <a:noFill/>
          </a:ln>
        </p:spPr>
      </p:pic>
      <p:sp>
        <p:nvSpPr>
          <p:cNvPr id="439" name="PlaceHolder 1"/>
          <p:cNvSpPr>
            <a:spLocks noGrp="1"/>
          </p:cNvSpPr>
          <p:nvPr>
            <p:ph type="title"/>
          </p:nvPr>
        </p:nvSpPr>
        <p:spPr>
          <a:xfrm>
            <a:off x="1821960" y="2171880"/>
            <a:ext cx="5943240" cy="685440"/>
          </a:xfrm>
          <a:prstGeom prst="rect">
            <a:avLst/>
          </a:prstGeom>
        </p:spPr>
        <p:txBody>
          <a:bodyPr tIns="91440" bIns="91440" anchor="b">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44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7" name="Google Shape;681;p131" descr="logo_interior_black.png"/>
          <p:cNvPicPr/>
          <p:nvPr/>
        </p:nvPicPr>
        <p:blipFill>
          <a:blip r:embed="rId3"/>
          <a:srcRect l="0" t="385" r="0" b="385"/>
          <a:stretch/>
        </p:blipFill>
        <p:spPr>
          <a:xfrm>
            <a:off x="8327520" y="4819680"/>
            <a:ext cx="654480" cy="208800"/>
          </a:xfrm>
          <a:prstGeom prst="rect">
            <a:avLst/>
          </a:prstGeom>
          <a:ln>
            <a:noFill/>
          </a:ln>
        </p:spPr>
      </p:pic>
      <p:sp>
        <p:nvSpPr>
          <p:cNvPr id="478" name="PlaceHolder 1"/>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868412CD-62FB-4BE2-BFD9-59FA7558CC03}"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479" name="PlaceHolder 2"/>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480" name="PlaceHolder 3"/>
          <p:cNvSpPr>
            <a:spLocks noGrp="1"/>
          </p:cNvSpPr>
          <p:nvPr>
            <p:ph type="body"/>
          </p:nvPr>
        </p:nvSpPr>
        <p:spPr>
          <a:xfrm>
            <a:off x="826560" y="1063080"/>
            <a:ext cx="7490520" cy="33588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7" name="Google Shape;681;p131" descr="logo_interior_black.png"/>
          <p:cNvPicPr/>
          <p:nvPr/>
        </p:nvPicPr>
        <p:blipFill>
          <a:blip r:embed="rId2"/>
          <a:srcRect l="0" t="385" r="0" b="385"/>
          <a:stretch/>
        </p:blipFill>
        <p:spPr>
          <a:xfrm>
            <a:off x="8327520" y="4819680"/>
            <a:ext cx="654480" cy="208800"/>
          </a:xfrm>
          <a:prstGeom prst="rect">
            <a:avLst/>
          </a:prstGeom>
          <a:ln>
            <a:noFill/>
          </a:ln>
        </p:spPr>
      </p:pic>
      <p:pic>
        <p:nvPicPr>
          <p:cNvPr id="518" name="Google Shape;817;p153" descr=""/>
          <p:cNvPicPr/>
          <p:nvPr/>
        </p:nvPicPr>
        <p:blipFill>
          <a:blip r:embed="rId3"/>
          <a:stretch/>
        </p:blipFill>
        <p:spPr>
          <a:xfrm>
            <a:off x="7995600" y="162360"/>
            <a:ext cx="951120" cy="365400"/>
          </a:xfrm>
          <a:prstGeom prst="rect">
            <a:avLst/>
          </a:prstGeom>
          <a:ln>
            <a:noFill/>
          </a:ln>
        </p:spPr>
      </p:pic>
      <p:sp>
        <p:nvSpPr>
          <p:cNvPr id="519"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D5C518D9-D5E2-44B1-9600-A5CE639D8797}" type="slidenum">
              <a:rPr b="0" lang="en" sz="800" spc="-1" strike="noStrike">
                <a:solidFill>
                  <a:srgbClr val="666666"/>
                </a:solidFill>
                <a:latin typeface="Open Sans"/>
                <a:ea typeface="Open Sans"/>
              </a:rPr>
              <a:t>&lt;number&gt;</a:t>
            </a:fld>
            <a:endParaRPr b="0" lang="en-US" sz="800" spc="-1" strike="noStrike">
              <a:latin typeface="Arial"/>
            </a:endParaRPr>
          </a:p>
        </p:txBody>
      </p:sp>
      <p:pic>
        <p:nvPicPr>
          <p:cNvPr id="520" name="Google Shape;819;p153" descr=""/>
          <p:cNvPicPr/>
          <p:nvPr/>
        </p:nvPicPr>
        <p:blipFill>
          <a:blip r:embed="rId4"/>
          <a:stretch/>
        </p:blipFill>
        <p:spPr>
          <a:xfrm>
            <a:off x="8366760" y="4809960"/>
            <a:ext cx="594000" cy="190440"/>
          </a:xfrm>
          <a:prstGeom prst="rect">
            <a:avLst/>
          </a:prstGeom>
          <a:ln>
            <a:noFill/>
          </a:ln>
        </p:spPr>
      </p:pic>
      <p:sp>
        <p:nvSpPr>
          <p:cNvPr id="521" name="PlaceHolder 2"/>
          <p:cNvSpPr>
            <a:spLocks noGrp="1"/>
          </p:cNvSpPr>
          <p:nvPr>
            <p:ph type="title"/>
          </p:nvPr>
        </p:nvSpPr>
        <p:spPr>
          <a:xfrm>
            <a:off x="583920" y="1475280"/>
            <a:ext cx="6784920" cy="1088280"/>
          </a:xfrm>
          <a:prstGeom prst="rect">
            <a:avLst/>
          </a:prstGeom>
        </p:spPr>
        <p:txBody>
          <a:bodyPr tIns="91440" bIns="91440" anchor="b">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52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9" name="Google Shape;1424;p257" descr=""/>
          <p:cNvPicPr/>
          <p:nvPr/>
        </p:nvPicPr>
        <p:blipFill>
          <a:blip r:embed="rId2"/>
          <a:stretch/>
        </p:blipFill>
        <p:spPr>
          <a:xfrm>
            <a:off x="7995600" y="162360"/>
            <a:ext cx="951120" cy="365400"/>
          </a:xfrm>
          <a:prstGeom prst="rect">
            <a:avLst/>
          </a:prstGeom>
          <a:ln>
            <a:noFill/>
          </a:ln>
        </p:spPr>
      </p:pic>
      <p:sp>
        <p:nvSpPr>
          <p:cNvPr id="560"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2654EB73-BE15-4190-810D-D67582FFD03F}" type="slidenum">
              <a:rPr b="0" lang="en" sz="800" spc="-1" strike="noStrike">
                <a:solidFill>
                  <a:srgbClr val="666666"/>
                </a:solidFill>
                <a:latin typeface="Open Sans"/>
                <a:ea typeface="Open Sans"/>
              </a:rPr>
              <a:t>&lt;number&gt;</a:t>
            </a:fld>
            <a:endParaRPr b="0" lang="en-US" sz="800" spc="-1" strike="noStrike">
              <a:latin typeface="Arial"/>
            </a:endParaRPr>
          </a:p>
        </p:txBody>
      </p:sp>
      <p:pic>
        <p:nvPicPr>
          <p:cNvPr id="561" name="Google Shape;1426;p257" descr=""/>
          <p:cNvPicPr/>
          <p:nvPr/>
        </p:nvPicPr>
        <p:blipFill>
          <a:blip r:embed="rId3"/>
          <a:stretch/>
        </p:blipFill>
        <p:spPr>
          <a:xfrm>
            <a:off x="8366760" y="4809960"/>
            <a:ext cx="594000" cy="190440"/>
          </a:xfrm>
          <a:prstGeom prst="rect">
            <a:avLst/>
          </a:prstGeom>
          <a:ln>
            <a:noFill/>
          </a:ln>
        </p:spPr>
      </p:pic>
      <p:sp>
        <p:nvSpPr>
          <p:cNvPr id="562" name="PlaceHolder 2"/>
          <p:cNvSpPr>
            <a:spLocks noGrp="1"/>
          </p:cNvSpPr>
          <p:nvPr>
            <p:ph type="title"/>
          </p:nvPr>
        </p:nvSpPr>
        <p:spPr>
          <a:xfrm>
            <a:off x="583920" y="1475280"/>
            <a:ext cx="6784920" cy="1088280"/>
          </a:xfrm>
          <a:prstGeom prst="rect">
            <a:avLst/>
          </a:prstGeom>
        </p:spPr>
        <p:txBody>
          <a:bodyPr tIns="91440" bIns="91440" anchor="ctr">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56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60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3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639"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640"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6346A120-1613-4C4B-8AC1-20BE312895C6}"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641" name="PlaceHolder 3"/>
          <p:cNvSpPr>
            <a:spLocks noGrp="1"/>
          </p:cNvSpPr>
          <p:nvPr>
            <p:ph type="body"/>
          </p:nvPr>
        </p:nvSpPr>
        <p:spPr>
          <a:xfrm>
            <a:off x="4732200" y="1625760"/>
            <a:ext cx="3584520" cy="26445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642" name="PlaceHolder 4"/>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679" name="Google Shape;825;p154" descr="logo_interior_black.png"/>
          <p:cNvPicPr/>
          <p:nvPr/>
        </p:nvPicPr>
        <p:blipFill>
          <a:blip r:embed="rId3"/>
          <a:srcRect l="0" t="385" r="0" b="385"/>
          <a:stretch/>
        </p:blipFill>
        <p:spPr>
          <a:xfrm>
            <a:off x="8327520" y="4819680"/>
            <a:ext cx="654480" cy="208800"/>
          </a:xfrm>
          <a:prstGeom prst="rect">
            <a:avLst/>
          </a:prstGeom>
          <a:ln>
            <a:noFill/>
          </a:ln>
        </p:spPr>
      </p:pic>
      <p:sp>
        <p:nvSpPr>
          <p:cNvPr id="680" name="PlaceHolder 1"/>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9515A013-E1C2-41CB-AB7F-1D0CF38F448B}"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681" name="PlaceHolder 2"/>
          <p:cNvSpPr>
            <a:spLocks noGrp="1"/>
          </p:cNvSpPr>
          <p:nvPr>
            <p:ph type="body"/>
          </p:nvPr>
        </p:nvSpPr>
        <p:spPr>
          <a:xfrm>
            <a:off x="201564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682" name="PlaceHolder 3"/>
          <p:cNvSpPr>
            <a:spLocks noGrp="1"/>
          </p:cNvSpPr>
          <p:nvPr>
            <p:ph type="body"/>
          </p:nvPr>
        </p:nvSpPr>
        <p:spPr>
          <a:xfrm>
            <a:off x="375372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683" name="PlaceHolder 4"/>
          <p:cNvSpPr>
            <a:spLocks noGrp="1"/>
          </p:cNvSpPr>
          <p:nvPr>
            <p:ph type="body"/>
          </p:nvPr>
        </p:nvSpPr>
        <p:spPr>
          <a:xfrm>
            <a:off x="549216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684" name="PlaceHolder 5"/>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1"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2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41" name="Google Shape;1642;p297" descr=""/>
          <p:cNvPicPr/>
          <p:nvPr/>
        </p:nvPicPr>
        <p:blipFill>
          <a:blip r:embed="rId2"/>
          <a:srcRect l="0" t="315" r="0" b="315"/>
          <a:stretch/>
        </p:blipFill>
        <p:spPr>
          <a:xfrm>
            <a:off x="8033400" y="4735080"/>
            <a:ext cx="731520" cy="170640"/>
          </a:xfrm>
          <a:prstGeom prst="rect">
            <a:avLst/>
          </a:prstGeom>
          <a:ln>
            <a:noFill/>
          </a:ln>
        </p:spPr>
      </p:pic>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59"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760"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761"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6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a:t>
            </a:r>
            <a:r>
              <a:rPr b="0" lang="en-US" sz="1400" spc="-1" strike="noStrike">
                <a:solidFill>
                  <a:srgbClr val="000000"/>
                </a:solidFill>
                <a:latin typeface="Arial"/>
              </a:rPr>
              <a:t>to </a:t>
            </a:r>
            <a:r>
              <a:rPr b="0" lang="en-US" sz="1400" spc="-1" strike="noStrike">
                <a:solidFill>
                  <a:srgbClr val="000000"/>
                </a:solidFill>
                <a:latin typeface="Arial"/>
              </a:rPr>
              <a:t>edit </a:t>
            </a:r>
            <a:r>
              <a:rPr b="0" lang="en-US" sz="1400" spc="-1" strike="noStrike">
                <a:solidFill>
                  <a:srgbClr val="000000"/>
                </a:solidFill>
                <a:latin typeface="Arial"/>
              </a:rPr>
              <a:t>the </a:t>
            </a:r>
            <a:r>
              <a:rPr b="0" lang="en-US" sz="1400" spc="-1" strike="noStrike">
                <a:solidFill>
                  <a:srgbClr val="000000"/>
                </a:solidFill>
                <a:latin typeface="Arial"/>
              </a:rPr>
              <a:t>outlin</a:t>
            </a:r>
            <a:r>
              <a:rPr b="0" lang="en-US" sz="1400" spc="-1" strike="noStrike">
                <a:solidFill>
                  <a:srgbClr val="000000"/>
                </a:solidFill>
                <a:latin typeface="Arial"/>
              </a:rPr>
              <a:t>e text </a:t>
            </a:r>
            <a:r>
              <a:rPr b="0" lang="en-US" sz="1400" spc="-1" strike="noStrike">
                <a:solidFill>
                  <a:srgbClr val="000000"/>
                </a:solidFill>
                <a:latin typeface="Arial"/>
              </a:rPr>
              <a:t>forma</a:t>
            </a:r>
            <a:r>
              <a:rPr b="0" lang="en-US" sz="1400" spc="-1" strike="noStrike">
                <a:solidFill>
                  <a:srgbClr val="000000"/>
                </a:solidFill>
                <a:latin typeface="Arial"/>
              </a:rPr>
              <a:t>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a:t>
            </a:r>
            <a:r>
              <a:rPr b="0" lang="en-US" sz="1400" spc="-1" strike="noStrike">
                <a:solidFill>
                  <a:srgbClr val="000000"/>
                </a:solidFill>
                <a:latin typeface="Arial"/>
              </a:rPr>
              <a:t>e</a:t>
            </a:r>
            <a:r>
              <a:rPr b="0" lang="en-US" sz="1400" spc="-1" strike="noStrike">
                <a:solidFill>
                  <a:srgbClr val="000000"/>
                </a:solidFill>
                <a:latin typeface="Arial"/>
              </a:rPr>
              <a:t>c</a:t>
            </a:r>
            <a:r>
              <a:rPr b="0" lang="en-US" sz="1400" spc="-1" strike="noStrike">
                <a:solidFill>
                  <a:srgbClr val="000000"/>
                </a:solidFill>
                <a:latin typeface="Arial"/>
              </a:rPr>
              <a:t>o</a:t>
            </a:r>
            <a:r>
              <a:rPr b="0" lang="en-US" sz="1400" spc="-1" strike="noStrike">
                <a:solidFill>
                  <a:srgbClr val="000000"/>
                </a:solidFill>
                <a:latin typeface="Arial"/>
              </a:rPr>
              <a:t>n</a:t>
            </a:r>
            <a:r>
              <a:rPr b="0" lang="en-US" sz="1400" spc="-1" strike="noStrike">
                <a:solidFill>
                  <a:srgbClr val="000000"/>
                </a:solidFill>
                <a:latin typeface="Arial"/>
              </a:rPr>
              <a:t>d</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i</a:t>
            </a:r>
            <a:r>
              <a:rPr b="0" lang="en-US" sz="1400" spc="-1" strike="noStrike">
                <a:solidFill>
                  <a:srgbClr val="000000"/>
                </a:solidFill>
                <a:latin typeface="Arial"/>
              </a:rPr>
              <a:t>r</a:t>
            </a:r>
            <a:r>
              <a:rPr b="0" lang="en-US" sz="1400" spc="-1" strike="noStrike">
                <a:solidFill>
                  <a:srgbClr val="000000"/>
                </a:solidFill>
                <a:latin typeface="Arial"/>
              </a:rPr>
              <a:t>d</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r</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a:t>
            </a:r>
            <a:r>
              <a:rPr b="0" lang="en-US" sz="2000" spc="-1" strike="noStrike">
                <a:solidFill>
                  <a:srgbClr val="000000"/>
                </a:solidFill>
                <a:latin typeface="Arial"/>
              </a:rPr>
              <a:t>f</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9"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B988E535-86BE-4FF0-870E-5DEE0E8FB550}" type="slidenum">
              <a:rPr b="0" lang="en" sz="800" spc="-1" strike="noStrike">
                <a:solidFill>
                  <a:srgbClr val="666666"/>
                </a:solidFill>
                <a:latin typeface="Open Sans"/>
                <a:ea typeface="Open Sans"/>
              </a:rPr>
              <a:t>&lt;number&gt;</a:t>
            </a:fld>
            <a:endParaRPr b="0" lang="en-US" sz="800" spc="-1" strike="noStrike">
              <a:latin typeface="Arial"/>
            </a:endParaRPr>
          </a:p>
        </p:txBody>
      </p:sp>
      <p:sp>
        <p:nvSpPr>
          <p:cNvPr id="800" name="CustomShape 2"/>
          <p:cNvSpPr/>
          <p:nvPr/>
        </p:nvSpPr>
        <p:spPr>
          <a:xfrm>
            <a:off x="457200" y="4800600"/>
            <a:ext cx="7162560" cy="2736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700" spc="-1" strike="noStrike">
                <a:solidFill>
                  <a:srgbClr val="666666"/>
                </a:solidFill>
                <a:latin typeface="Open Sans"/>
                <a:ea typeface="Open Sans"/>
              </a:rPr>
              <a:t>CONFIDENTIAL</a:t>
            </a:r>
            <a:endParaRPr b="0" lang="en-US" sz="700" spc="-1" strike="noStrike">
              <a:latin typeface="Arial"/>
            </a:endParaRPr>
          </a:p>
        </p:txBody>
      </p:sp>
      <p:sp>
        <p:nvSpPr>
          <p:cNvPr id="801"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802"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39"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840"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841"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2558DC6A-3CF9-4083-8D67-843C378ABB09}"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842" name="PlaceHolder 3"/>
          <p:cNvSpPr>
            <a:spLocks noGrp="1"/>
          </p:cNvSpPr>
          <p:nvPr>
            <p:ph type="body"/>
          </p:nvPr>
        </p:nvSpPr>
        <p:spPr>
          <a:xfrm>
            <a:off x="826560" y="3909600"/>
            <a:ext cx="7490520" cy="3931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843" name="PlaceHolder 4"/>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80" name="PlaceHolder 1"/>
          <p:cNvSpPr>
            <a:spLocks noGrp="1"/>
          </p:cNvSpPr>
          <p:nvPr>
            <p:ph type="body"/>
          </p:nvPr>
        </p:nvSpPr>
        <p:spPr>
          <a:xfrm>
            <a:off x="826560" y="1625760"/>
            <a:ext cx="3584520" cy="26445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881" name="PlaceHolder 2"/>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882" name="PlaceHolder 3"/>
          <p:cNvSpPr>
            <a:spLocks noGrp="1"/>
          </p:cNvSpPr>
          <p:nvPr>
            <p:ph type="sldNum"/>
          </p:nvPr>
        </p:nvSpPr>
        <p:spPr>
          <a:xfrm>
            <a:off x="2910960" y="4734000"/>
            <a:ext cx="3333240" cy="393120"/>
          </a:xfrm>
          <a:prstGeom prst="rect">
            <a:avLst/>
          </a:prstGeom>
        </p:spPr>
        <p:txBody>
          <a:bodyPr tIns="91440" bIns="91440" anchor="ctr">
            <a:noAutofit/>
          </a:bodyPr>
          <a:p>
            <a:pPr algn="ctr">
              <a:lnSpc>
                <a:spcPct val="100000"/>
              </a:lnSpc>
              <a:tabLst>
                <a:tab algn="l" pos="0"/>
              </a:tabLst>
            </a:pPr>
            <a:r>
              <a:rPr b="0" lang="en" sz="600" spc="-1" strike="noStrike">
                <a:solidFill>
                  <a:srgbClr val="000000"/>
                </a:solidFill>
                <a:latin typeface="Overpass"/>
                <a:ea typeface="Overpass"/>
              </a:rPr>
              <a:t>CONFIDENTIAL - FOR INTERNAL USE ONLY</a:t>
            </a:r>
            <a:endParaRPr b="0" lang="en-US" sz="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19" name="PlaceHolder 1"/>
          <p:cNvSpPr>
            <a:spLocks noGrp="1"/>
          </p:cNvSpPr>
          <p:nvPr>
            <p:ph type="body"/>
          </p:nvPr>
        </p:nvSpPr>
        <p:spPr>
          <a:xfrm>
            <a:off x="826560" y="1625760"/>
            <a:ext cx="7490520" cy="26445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a:t>
            </a:r>
            <a:r>
              <a:rPr b="0" lang="en-US" sz="1400" spc="-1" strike="noStrike">
                <a:solidFill>
                  <a:srgbClr val="000000"/>
                </a:solidFill>
                <a:latin typeface="Arial"/>
              </a:rPr>
              <a:t>to </a:t>
            </a:r>
            <a:r>
              <a:rPr b="0" lang="en-US" sz="1400" spc="-1" strike="noStrike">
                <a:solidFill>
                  <a:srgbClr val="000000"/>
                </a:solidFill>
                <a:latin typeface="Arial"/>
              </a:rPr>
              <a:t>edit </a:t>
            </a:r>
            <a:r>
              <a:rPr b="0" lang="en-US" sz="1400" spc="-1" strike="noStrike">
                <a:solidFill>
                  <a:srgbClr val="000000"/>
                </a:solidFill>
                <a:latin typeface="Arial"/>
              </a:rPr>
              <a:t>the </a:t>
            </a:r>
            <a:r>
              <a:rPr b="0" lang="en-US" sz="1400" spc="-1" strike="noStrike">
                <a:solidFill>
                  <a:srgbClr val="000000"/>
                </a:solidFill>
                <a:latin typeface="Arial"/>
              </a:rPr>
              <a:t>outlin</a:t>
            </a:r>
            <a:r>
              <a:rPr b="0" lang="en-US" sz="1400" spc="-1" strike="noStrike">
                <a:solidFill>
                  <a:srgbClr val="000000"/>
                </a:solidFill>
                <a:latin typeface="Arial"/>
              </a:rPr>
              <a:t>e text </a:t>
            </a:r>
            <a:r>
              <a:rPr b="0" lang="en-US" sz="1400" spc="-1" strike="noStrike">
                <a:solidFill>
                  <a:srgbClr val="000000"/>
                </a:solidFill>
                <a:latin typeface="Arial"/>
              </a:rPr>
              <a:t>forma</a:t>
            </a:r>
            <a:r>
              <a:rPr b="0" lang="en-US" sz="1400" spc="-1" strike="noStrike">
                <a:solidFill>
                  <a:srgbClr val="000000"/>
                </a:solidFill>
                <a:latin typeface="Arial"/>
              </a:rPr>
              <a:t>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a:t>
            </a:r>
            <a:r>
              <a:rPr b="0" lang="en-US" sz="1400" spc="-1" strike="noStrike">
                <a:solidFill>
                  <a:srgbClr val="000000"/>
                </a:solidFill>
                <a:latin typeface="Arial"/>
              </a:rPr>
              <a:t>e</a:t>
            </a:r>
            <a:r>
              <a:rPr b="0" lang="en-US" sz="1400" spc="-1" strike="noStrike">
                <a:solidFill>
                  <a:srgbClr val="000000"/>
                </a:solidFill>
                <a:latin typeface="Arial"/>
              </a:rPr>
              <a:t>c</a:t>
            </a:r>
            <a:r>
              <a:rPr b="0" lang="en-US" sz="1400" spc="-1" strike="noStrike">
                <a:solidFill>
                  <a:srgbClr val="000000"/>
                </a:solidFill>
                <a:latin typeface="Arial"/>
              </a:rPr>
              <a:t>o</a:t>
            </a:r>
            <a:r>
              <a:rPr b="0" lang="en-US" sz="1400" spc="-1" strike="noStrike">
                <a:solidFill>
                  <a:srgbClr val="000000"/>
                </a:solidFill>
                <a:latin typeface="Arial"/>
              </a:rPr>
              <a:t>n</a:t>
            </a:r>
            <a:r>
              <a:rPr b="0" lang="en-US" sz="1400" spc="-1" strike="noStrike">
                <a:solidFill>
                  <a:srgbClr val="000000"/>
                </a:solidFill>
                <a:latin typeface="Arial"/>
              </a:rPr>
              <a:t>d</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i</a:t>
            </a:r>
            <a:r>
              <a:rPr b="0" lang="en-US" sz="1400" spc="-1" strike="noStrike">
                <a:solidFill>
                  <a:srgbClr val="000000"/>
                </a:solidFill>
                <a:latin typeface="Arial"/>
              </a:rPr>
              <a:t>r</a:t>
            </a:r>
            <a:r>
              <a:rPr b="0" lang="en-US" sz="1400" spc="-1" strike="noStrike">
                <a:solidFill>
                  <a:srgbClr val="000000"/>
                </a:solidFill>
                <a:latin typeface="Arial"/>
              </a:rPr>
              <a:t>d</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r</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a:t>
            </a:r>
            <a:r>
              <a:rPr b="0" lang="en-US" sz="1400" spc="-1" strike="noStrike">
                <a:solidFill>
                  <a:srgbClr val="000000"/>
                </a:solidFill>
                <a:latin typeface="Arial"/>
              </a:rPr>
              <a:t>i</a:t>
            </a:r>
            <a:r>
              <a:rPr b="0" lang="en-US" sz="1400" spc="-1" strike="noStrike">
                <a:solidFill>
                  <a:srgbClr val="000000"/>
                </a:solidFill>
                <a:latin typeface="Arial"/>
              </a:rPr>
              <a:t>f</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a:t>
            </a:r>
            <a:r>
              <a:rPr b="0" lang="en-US" sz="1400" spc="-1" strike="noStrike">
                <a:solidFill>
                  <a:srgbClr val="000000"/>
                </a:solidFill>
                <a:latin typeface="Arial"/>
              </a:rPr>
              <a:t>i</a:t>
            </a:r>
            <a:r>
              <a:rPr b="0" lang="en-US" sz="1400" spc="-1" strike="noStrike">
                <a:solidFill>
                  <a:srgbClr val="000000"/>
                </a:solidFill>
                <a:latin typeface="Arial"/>
              </a:rPr>
              <a:t>x</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n</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p:txBody>
      </p:sp>
      <p:sp>
        <p:nvSpPr>
          <p:cNvPr id="920" name="PlaceHolder 2"/>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a:t>
            </a:r>
            <a:r>
              <a:rPr b="0" lang="en-US" sz="2800" spc="-1" strike="noStrike">
                <a:solidFill>
                  <a:srgbClr val="000000"/>
                </a:solidFill>
                <a:latin typeface="Arial"/>
              </a:rPr>
              <a:t>to edit </a:t>
            </a:r>
            <a:r>
              <a:rPr b="0" lang="en-US" sz="2800" spc="-1" strike="noStrike">
                <a:solidFill>
                  <a:srgbClr val="000000"/>
                </a:solidFill>
                <a:latin typeface="Arial"/>
              </a:rPr>
              <a:t>the </a:t>
            </a:r>
            <a:r>
              <a:rPr b="0" lang="en-US" sz="2800" spc="-1" strike="noStrike">
                <a:solidFill>
                  <a:srgbClr val="000000"/>
                </a:solidFill>
                <a:latin typeface="Arial"/>
              </a:rPr>
              <a:t>title </a:t>
            </a:r>
            <a:r>
              <a:rPr b="0" lang="en-US" sz="2800" spc="-1" strike="noStrike">
                <a:solidFill>
                  <a:srgbClr val="000000"/>
                </a:solidFill>
                <a:latin typeface="Arial"/>
              </a:rPr>
              <a:t>text </a:t>
            </a:r>
            <a:r>
              <a:rPr b="0" lang="en-US" sz="2800" spc="-1" strike="noStrike">
                <a:solidFill>
                  <a:srgbClr val="000000"/>
                </a:solidFill>
                <a:latin typeface="Arial"/>
              </a:rPr>
              <a:t>forma</a:t>
            </a:r>
            <a:r>
              <a:rPr b="0" lang="en-US" sz="2800" spc="-1" strike="noStrike">
                <a:solidFill>
                  <a:srgbClr val="000000"/>
                </a:solidFill>
                <a:latin typeface="Arial"/>
              </a:rPr>
              <a:t>t</a:t>
            </a:r>
            <a:endParaRPr b="0" lang="en-US" sz="2800" spc="-1" strike="noStrike">
              <a:solidFill>
                <a:srgbClr val="000000"/>
              </a:solidFill>
              <a:latin typeface="Arial"/>
            </a:endParaRPr>
          </a:p>
        </p:txBody>
      </p:sp>
      <p:sp>
        <p:nvSpPr>
          <p:cNvPr id="921" name="PlaceHolder 3"/>
          <p:cNvSpPr>
            <a:spLocks noGrp="1"/>
          </p:cNvSpPr>
          <p:nvPr>
            <p:ph type="sldNum"/>
          </p:nvPr>
        </p:nvSpPr>
        <p:spPr>
          <a:xfrm>
            <a:off x="2910960" y="4734000"/>
            <a:ext cx="3333240" cy="393120"/>
          </a:xfrm>
          <a:prstGeom prst="rect">
            <a:avLst/>
          </a:prstGeom>
        </p:spPr>
        <p:txBody>
          <a:bodyPr tIns="91440" bIns="91440" anchor="ctr">
            <a:noAutofit/>
          </a:bodyPr>
          <a:p>
            <a:pPr algn="ctr">
              <a:lnSpc>
                <a:spcPct val="100000"/>
              </a:lnSpc>
              <a:tabLst>
                <a:tab algn="l" pos="0"/>
              </a:tabLst>
            </a:pPr>
            <a:r>
              <a:rPr b="0" lang="en" sz="600" spc="-1" strike="noStrike">
                <a:solidFill>
                  <a:srgbClr val="000000"/>
                </a:solidFill>
                <a:latin typeface="Overpass"/>
                <a:ea typeface="Overpass"/>
              </a:rPr>
              <a:t>RED HAT NDA CONFIDENTIAL</a:t>
            </a:r>
            <a:endParaRPr b="0" lang="en-US" sz="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5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959"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960" name="PlaceHolder 2"/>
          <p:cNvSpPr>
            <a:spLocks noGrp="1"/>
          </p:cNvSpPr>
          <p:nvPr>
            <p:ph type="title"/>
          </p:nvPr>
        </p:nvSpPr>
        <p:spPr>
          <a:xfrm>
            <a:off x="826560" y="1660680"/>
            <a:ext cx="7490520" cy="182196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96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9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999"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1000"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DBF6243D-82D7-4A8E-BE20-661B2136FF47}"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1001" name="PlaceHolder 3"/>
          <p:cNvSpPr>
            <a:spLocks noGrp="1"/>
          </p:cNvSpPr>
          <p:nvPr>
            <p:ph type="body"/>
          </p:nvPr>
        </p:nvSpPr>
        <p:spPr>
          <a:xfrm>
            <a:off x="826560" y="233244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002" name="PlaceHolder 4"/>
          <p:cNvSpPr>
            <a:spLocks noGrp="1"/>
          </p:cNvSpPr>
          <p:nvPr>
            <p:ph type="body"/>
          </p:nvPr>
        </p:nvSpPr>
        <p:spPr>
          <a:xfrm>
            <a:off x="3467520" y="233244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003" name="PlaceHolder 5"/>
          <p:cNvSpPr>
            <a:spLocks noGrp="1"/>
          </p:cNvSpPr>
          <p:nvPr>
            <p:ph type="body"/>
          </p:nvPr>
        </p:nvSpPr>
        <p:spPr>
          <a:xfrm>
            <a:off x="6108840" y="233244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a:t>
            </a:r>
            <a:r>
              <a:rPr b="0" lang="en-US" sz="1200" spc="-1" strike="noStrike">
                <a:solidFill>
                  <a:srgbClr val="000000"/>
                </a:solidFill>
                <a:latin typeface="Arial"/>
              </a:rPr>
              <a:t>the outline text </a:t>
            </a:r>
            <a:r>
              <a:rPr b="0" lang="en-US" sz="1200" spc="-1" strike="noStrike">
                <a:solidFill>
                  <a:srgbClr val="000000"/>
                </a:solidFill>
                <a:latin typeface="Arial"/>
              </a:rPr>
              <a:t>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a:t>
            </a:r>
            <a:r>
              <a:rPr b="0" lang="en-US" sz="1200" spc="-1" strike="noStrike">
                <a:solidFill>
                  <a:srgbClr val="000000"/>
                </a:solidFill>
                <a:latin typeface="Arial"/>
              </a:rPr>
              <a:t>Outline </a:t>
            </a:r>
            <a:r>
              <a:rPr b="0" lang="en-US" sz="1200" spc="-1" strike="noStrike">
                <a:solidFill>
                  <a:srgbClr val="000000"/>
                </a:solidFill>
                <a:latin typeface="Arial"/>
              </a:rPr>
              <a:t>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a:t>
            </a:r>
            <a:r>
              <a:rPr b="0" lang="en-US" sz="1200" spc="-1" strike="noStrike">
                <a:solidFill>
                  <a:srgbClr val="000000"/>
                </a:solidFill>
                <a:latin typeface="Arial"/>
              </a:rPr>
              <a:t>hi</a:t>
            </a:r>
            <a:r>
              <a:rPr b="0" lang="en-US" sz="1200" spc="-1" strike="noStrike">
                <a:solidFill>
                  <a:srgbClr val="000000"/>
                </a:solidFill>
                <a:latin typeface="Arial"/>
              </a:rPr>
              <a:t>rd </a:t>
            </a:r>
            <a:r>
              <a:rPr b="0" lang="en-US" sz="1200" spc="-1" strike="noStrike">
                <a:solidFill>
                  <a:srgbClr val="000000"/>
                </a:solidFill>
                <a:latin typeface="Arial"/>
              </a:rPr>
              <a:t>O</a:t>
            </a:r>
            <a:r>
              <a:rPr b="0" lang="en-US" sz="1200" spc="-1" strike="noStrike">
                <a:solidFill>
                  <a:srgbClr val="000000"/>
                </a:solidFill>
                <a:latin typeface="Arial"/>
              </a:rPr>
              <a:t>ut</a:t>
            </a:r>
            <a:r>
              <a:rPr b="0" lang="en-US" sz="1200" spc="-1" strike="noStrike">
                <a:solidFill>
                  <a:srgbClr val="000000"/>
                </a:solidFill>
                <a:latin typeface="Arial"/>
              </a:rPr>
              <a:t>li</a:t>
            </a:r>
            <a:r>
              <a:rPr b="0" lang="en-US" sz="1200" spc="-1" strike="noStrike">
                <a:solidFill>
                  <a:srgbClr val="000000"/>
                </a:solidFill>
                <a:latin typeface="Arial"/>
              </a:rPr>
              <a:t>n</a:t>
            </a:r>
            <a:r>
              <a:rPr b="0" lang="en-US" sz="1200" spc="-1" strike="noStrike">
                <a:solidFill>
                  <a:srgbClr val="000000"/>
                </a:solidFill>
                <a:latin typeface="Arial"/>
              </a:rPr>
              <a:t>e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r</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a:t>
            </a:r>
            <a:r>
              <a:rPr b="0" lang="en-US" sz="1200" spc="-1" strike="noStrike">
                <a:solidFill>
                  <a:srgbClr val="000000"/>
                </a:solidFill>
                <a:latin typeface="Arial"/>
              </a:rPr>
              <a:t>i</a:t>
            </a:r>
            <a:r>
              <a:rPr b="0" lang="en-US" sz="1200" spc="-1" strike="noStrike">
                <a:solidFill>
                  <a:srgbClr val="000000"/>
                </a:solidFill>
                <a:latin typeface="Arial"/>
              </a:rPr>
              <a:t>f</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a:t>
            </a:r>
            <a:r>
              <a:rPr b="0" lang="en-US" sz="1200" spc="-1" strike="noStrike">
                <a:solidFill>
                  <a:srgbClr val="000000"/>
                </a:solidFill>
                <a:latin typeface="Arial"/>
              </a:rPr>
              <a:t>i</a:t>
            </a:r>
            <a:r>
              <a:rPr b="0" lang="en-US" sz="1200" spc="-1" strike="noStrike">
                <a:solidFill>
                  <a:srgbClr val="000000"/>
                </a:solidFill>
                <a:latin typeface="Arial"/>
              </a:rPr>
              <a:t>x</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n</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p:txBody>
      </p:sp>
      <p:sp>
        <p:nvSpPr>
          <p:cNvPr id="1004" name="PlaceHolder 6"/>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041"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042"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1043"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E68AA585-EAB4-40EA-A1DA-443483541563}"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1044" name="PlaceHolder 3"/>
          <p:cNvSpPr>
            <a:spLocks noGrp="1"/>
          </p:cNvSpPr>
          <p:nvPr>
            <p:ph type="body"/>
          </p:nvPr>
        </p:nvSpPr>
        <p:spPr>
          <a:xfrm>
            <a:off x="4968360" y="2367360"/>
            <a:ext cx="3348720" cy="20743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045" name="PlaceHolder 4"/>
          <p:cNvSpPr>
            <a:spLocks noGrp="1"/>
          </p:cNvSpPr>
          <p:nvPr>
            <p:ph type="body"/>
          </p:nvPr>
        </p:nvSpPr>
        <p:spPr>
          <a:xfrm>
            <a:off x="826560" y="2367360"/>
            <a:ext cx="3348720" cy="20743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a:t>
            </a:r>
            <a:r>
              <a:rPr b="0" lang="en-US" sz="1200" spc="-1" strike="noStrike">
                <a:solidFill>
                  <a:srgbClr val="000000"/>
                </a:solidFill>
                <a:latin typeface="Arial"/>
              </a:rPr>
              <a:t>the outline text </a:t>
            </a:r>
            <a:r>
              <a:rPr b="0" lang="en-US" sz="1200" spc="-1" strike="noStrike">
                <a:solidFill>
                  <a:srgbClr val="000000"/>
                </a:solidFill>
                <a:latin typeface="Arial"/>
              </a:rPr>
              <a:t>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a:t>
            </a:r>
            <a:r>
              <a:rPr b="0" lang="en-US" sz="1200" spc="-1" strike="noStrike">
                <a:solidFill>
                  <a:srgbClr val="000000"/>
                </a:solidFill>
                <a:latin typeface="Arial"/>
              </a:rPr>
              <a:t>Outline </a:t>
            </a:r>
            <a:r>
              <a:rPr b="0" lang="en-US" sz="1200" spc="-1" strike="noStrike">
                <a:solidFill>
                  <a:srgbClr val="000000"/>
                </a:solidFill>
                <a:latin typeface="Arial"/>
              </a:rPr>
              <a:t>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a:t>
            </a:r>
            <a:r>
              <a:rPr b="0" lang="en-US" sz="1200" spc="-1" strike="noStrike">
                <a:solidFill>
                  <a:srgbClr val="000000"/>
                </a:solidFill>
                <a:latin typeface="Arial"/>
              </a:rPr>
              <a:t>hi</a:t>
            </a:r>
            <a:r>
              <a:rPr b="0" lang="en-US" sz="1200" spc="-1" strike="noStrike">
                <a:solidFill>
                  <a:srgbClr val="000000"/>
                </a:solidFill>
                <a:latin typeface="Arial"/>
              </a:rPr>
              <a:t>rd </a:t>
            </a:r>
            <a:r>
              <a:rPr b="0" lang="en-US" sz="1200" spc="-1" strike="noStrike">
                <a:solidFill>
                  <a:srgbClr val="000000"/>
                </a:solidFill>
                <a:latin typeface="Arial"/>
              </a:rPr>
              <a:t>O</a:t>
            </a:r>
            <a:r>
              <a:rPr b="0" lang="en-US" sz="1200" spc="-1" strike="noStrike">
                <a:solidFill>
                  <a:srgbClr val="000000"/>
                </a:solidFill>
                <a:latin typeface="Arial"/>
              </a:rPr>
              <a:t>ut</a:t>
            </a:r>
            <a:r>
              <a:rPr b="0" lang="en-US" sz="1200" spc="-1" strike="noStrike">
                <a:solidFill>
                  <a:srgbClr val="000000"/>
                </a:solidFill>
                <a:latin typeface="Arial"/>
              </a:rPr>
              <a:t>li</a:t>
            </a:r>
            <a:r>
              <a:rPr b="0" lang="en-US" sz="1200" spc="-1" strike="noStrike">
                <a:solidFill>
                  <a:srgbClr val="000000"/>
                </a:solidFill>
                <a:latin typeface="Arial"/>
              </a:rPr>
              <a:t>n</a:t>
            </a:r>
            <a:r>
              <a:rPr b="0" lang="en-US" sz="1200" spc="-1" strike="noStrike">
                <a:solidFill>
                  <a:srgbClr val="000000"/>
                </a:solidFill>
                <a:latin typeface="Arial"/>
              </a:rPr>
              <a:t>e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r</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a:t>
            </a:r>
            <a:r>
              <a:rPr b="0" lang="en-US" sz="1200" spc="-1" strike="noStrike">
                <a:solidFill>
                  <a:srgbClr val="000000"/>
                </a:solidFill>
                <a:latin typeface="Arial"/>
              </a:rPr>
              <a:t>i</a:t>
            </a:r>
            <a:r>
              <a:rPr b="0" lang="en-US" sz="1200" spc="-1" strike="noStrike">
                <a:solidFill>
                  <a:srgbClr val="000000"/>
                </a:solidFill>
                <a:latin typeface="Arial"/>
              </a:rPr>
              <a:t>f</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a:t>
            </a:r>
            <a:r>
              <a:rPr b="0" lang="en-US" sz="1200" spc="-1" strike="noStrike">
                <a:solidFill>
                  <a:srgbClr val="000000"/>
                </a:solidFill>
                <a:latin typeface="Arial"/>
              </a:rPr>
              <a:t>i</a:t>
            </a:r>
            <a:r>
              <a:rPr b="0" lang="en-US" sz="1200" spc="-1" strike="noStrike">
                <a:solidFill>
                  <a:srgbClr val="000000"/>
                </a:solidFill>
                <a:latin typeface="Arial"/>
              </a:rPr>
              <a:t>x</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n</a:t>
            </a:r>
            <a:r>
              <a:rPr b="0" lang="en-US" sz="1200" spc="-1" strike="noStrike">
                <a:solidFill>
                  <a:srgbClr val="000000"/>
                </a:solidFill>
                <a:latin typeface="Arial"/>
              </a:rPr>
              <a:t>t</a:t>
            </a:r>
            <a:r>
              <a:rPr b="0" lang="en-US" sz="1200" spc="-1" strike="noStrike">
                <a:solidFill>
                  <a:srgbClr val="000000"/>
                </a:solidFill>
                <a:latin typeface="Arial"/>
              </a:rPr>
              <a:t>h</a:t>
            </a:r>
            <a:r>
              <a:rPr b="0" lang="en-US" sz="1200" spc="-1" strike="noStrike">
                <a:solidFill>
                  <a:srgbClr val="000000"/>
                </a:solidFill>
                <a:latin typeface="Arial"/>
              </a:rPr>
              <a:t> </a:t>
            </a:r>
            <a:r>
              <a:rPr b="0" lang="en-US" sz="1200" spc="-1" strike="noStrike">
                <a:solidFill>
                  <a:srgbClr val="000000"/>
                </a:solidFill>
                <a:latin typeface="Arial"/>
              </a:rPr>
              <a:t>O</a:t>
            </a:r>
            <a:r>
              <a:rPr b="0" lang="en-US" sz="1200" spc="-1" strike="noStrike">
                <a:solidFill>
                  <a:srgbClr val="000000"/>
                </a:solidFill>
                <a:latin typeface="Arial"/>
              </a:rPr>
              <a:t>u</a:t>
            </a:r>
            <a:r>
              <a:rPr b="0" lang="en-US" sz="1200" spc="-1" strike="noStrike">
                <a:solidFill>
                  <a:srgbClr val="000000"/>
                </a:solidFill>
                <a:latin typeface="Arial"/>
              </a:rPr>
              <a:t>t</a:t>
            </a:r>
            <a:r>
              <a:rPr b="0" lang="en-US" sz="1200" spc="-1" strike="noStrike">
                <a:solidFill>
                  <a:srgbClr val="000000"/>
                </a:solidFill>
                <a:latin typeface="Arial"/>
              </a:rPr>
              <a:t>l</a:t>
            </a:r>
            <a:r>
              <a:rPr b="0" lang="en-US" sz="1200" spc="-1" strike="noStrike">
                <a:solidFill>
                  <a:srgbClr val="000000"/>
                </a:solidFill>
                <a:latin typeface="Arial"/>
              </a:rPr>
              <a:t>i</a:t>
            </a:r>
            <a:r>
              <a:rPr b="0" lang="en-US" sz="1200" spc="-1" strike="noStrike">
                <a:solidFill>
                  <a:srgbClr val="000000"/>
                </a:solidFill>
                <a:latin typeface="Arial"/>
              </a:rPr>
              <a:t>n</a:t>
            </a:r>
            <a:r>
              <a:rPr b="0" lang="en-US" sz="1200" spc="-1" strike="noStrike">
                <a:solidFill>
                  <a:srgbClr val="000000"/>
                </a:solidFill>
                <a:latin typeface="Arial"/>
              </a:rPr>
              <a:t>e</a:t>
            </a:r>
            <a:r>
              <a:rPr b="0" lang="en-US" sz="1200" spc="-1" strike="noStrike">
                <a:solidFill>
                  <a:srgbClr val="000000"/>
                </a:solidFill>
                <a:latin typeface="Arial"/>
              </a:rPr>
              <a:t> </a:t>
            </a:r>
            <a:r>
              <a:rPr b="0" lang="en-US" sz="1200" spc="-1" strike="noStrike">
                <a:solidFill>
                  <a:srgbClr val="000000"/>
                </a:solidFill>
                <a:latin typeface="Arial"/>
              </a:rPr>
              <a:t>L</a:t>
            </a:r>
            <a:r>
              <a:rPr b="0" lang="en-US" sz="1200" spc="-1" strike="noStrike">
                <a:solidFill>
                  <a:srgbClr val="000000"/>
                </a:solidFill>
                <a:latin typeface="Arial"/>
              </a:rPr>
              <a:t>e</a:t>
            </a:r>
            <a:r>
              <a:rPr b="0" lang="en-US" sz="1200" spc="-1" strike="noStrike">
                <a:solidFill>
                  <a:srgbClr val="000000"/>
                </a:solidFill>
                <a:latin typeface="Arial"/>
              </a:rPr>
              <a:t>v</a:t>
            </a:r>
            <a:r>
              <a:rPr b="0" lang="en-US" sz="1200" spc="-1" strike="noStrike">
                <a:solidFill>
                  <a:srgbClr val="000000"/>
                </a:solidFill>
                <a:latin typeface="Arial"/>
              </a:rPr>
              <a:t>e</a:t>
            </a:r>
            <a:r>
              <a:rPr b="0" lang="en-US" sz="1200" spc="-1" strike="noStrike">
                <a:solidFill>
                  <a:srgbClr val="000000"/>
                </a:solidFill>
                <a:latin typeface="Arial"/>
              </a:rPr>
              <a:t>l</a:t>
            </a:r>
            <a:endParaRPr b="0" lang="en-US" sz="1200" spc="-1" strike="noStrike">
              <a:solidFill>
                <a:srgbClr val="000000"/>
              </a:solidFill>
              <a:latin typeface="Arial"/>
            </a:endParaRPr>
          </a:p>
        </p:txBody>
      </p:sp>
      <p:sp>
        <p:nvSpPr>
          <p:cNvPr id="1046" name="PlaceHolder 5"/>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a:t>
            </a:r>
            <a:r>
              <a:rPr b="0" lang="en-US" sz="2800" spc="-1" strike="noStrike">
                <a:solidFill>
                  <a:srgbClr val="000000"/>
                </a:solidFill>
                <a:latin typeface="Arial"/>
              </a:rPr>
              <a:t>k to </a:t>
            </a:r>
            <a:r>
              <a:rPr b="0" lang="en-US" sz="2800" spc="-1" strike="noStrike">
                <a:solidFill>
                  <a:srgbClr val="000000"/>
                </a:solidFill>
                <a:latin typeface="Arial"/>
              </a:rPr>
              <a:t>edit </a:t>
            </a:r>
            <a:r>
              <a:rPr b="0" lang="en-US" sz="2800" spc="-1" strike="noStrike">
                <a:solidFill>
                  <a:srgbClr val="000000"/>
                </a:solidFill>
                <a:latin typeface="Arial"/>
              </a:rPr>
              <a:t>the </a:t>
            </a:r>
            <a:r>
              <a:rPr b="0" lang="en-US" sz="2800" spc="-1" strike="noStrike">
                <a:solidFill>
                  <a:srgbClr val="000000"/>
                </a:solidFill>
                <a:latin typeface="Arial"/>
              </a:rPr>
              <a:t>title </a:t>
            </a:r>
            <a:r>
              <a:rPr b="0" lang="en-US" sz="2800" spc="-1" strike="noStrike">
                <a:solidFill>
                  <a:srgbClr val="000000"/>
                </a:solidFill>
                <a:latin typeface="Arial"/>
              </a:rPr>
              <a:t>text </a:t>
            </a:r>
            <a:r>
              <a:rPr b="0" lang="en-US" sz="2800" spc="-1" strike="noStrike">
                <a:solidFill>
                  <a:srgbClr val="000000"/>
                </a:solidFill>
                <a:latin typeface="Arial"/>
              </a:rPr>
              <a:t>form</a:t>
            </a:r>
            <a:r>
              <a:rPr b="0" lang="en-US" sz="2800" spc="-1" strike="noStrike">
                <a:solidFill>
                  <a:srgbClr val="000000"/>
                </a:solidFill>
                <a:latin typeface="Arial"/>
              </a:rPr>
              <a:t>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083"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084"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1085"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A7829781-BC9D-4DD8-BAA9-9E4456A43C2F}"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1086" name="PlaceHolder 3"/>
          <p:cNvSpPr>
            <a:spLocks noGrp="1"/>
          </p:cNvSpPr>
          <p:nvPr>
            <p:ph type="body"/>
          </p:nvPr>
        </p:nvSpPr>
        <p:spPr>
          <a:xfrm>
            <a:off x="826560" y="1625760"/>
            <a:ext cx="3584520" cy="26445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087" name="PlaceHolder 4"/>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a:t>
            </a:r>
            <a:r>
              <a:rPr b="0" lang="en-US" sz="2800" spc="-1" strike="noStrike">
                <a:solidFill>
                  <a:srgbClr val="000000"/>
                </a:solidFill>
                <a:latin typeface="Arial"/>
              </a:rPr>
              <a:t>edit the </a:t>
            </a:r>
            <a:r>
              <a:rPr b="0" lang="en-US" sz="2800" spc="-1" strike="noStrike">
                <a:solidFill>
                  <a:srgbClr val="000000"/>
                </a:solidFill>
                <a:latin typeface="Arial"/>
              </a:rPr>
              <a:t>title text </a:t>
            </a:r>
            <a:r>
              <a:rPr b="0" lang="en-US" sz="2800" spc="-1" strike="noStrike">
                <a:solidFill>
                  <a:srgbClr val="000000"/>
                </a:solidFill>
                <a:latin typeface="Arial"/>
              </a:rPr>
              <a:t>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24"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125"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1126"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0A3883B1-8CFF-4A06-AD77-1BDD8F88DC1E}"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1127" name="PlaceHolder 3"/>
          <p:cNvSpPr>
            <a:spLocks noGrp="1"/>
          </p:cNvSpPr>
          <p:nvPr>
            <p:ph type="body"/>
          </p:nvPr>
        </p:nvSpPr>
        <p:spPr>
          <a:xfrm>
            <a:off x="201564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128" name="PlaceHolder 4"/>
          <p:cNvSpPr>
            <a:spLocks noGrp="1"/>
          </p:cNvSpPr>
          <p:nvPr>
            <p:ph type="body"/>
          </p:nvPr>
        </p:nvSpPr>
        <p:spPr>
          <a:xfrm>
            <a:off x="375372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a:t>
            </a:r>
            <a:r>
              <a:rPr b="0" lang="en-US" sz="1400" spc="-1" strike="noStrike">
                <a:solidFill>
                  <a:srgbClr val="000000"/>
                </a:solidFill>
                <a:latin typeface="Arial"/>
              </a:rPr>
              <a:t>the outline </a:t>
            </a:r>
            <a:r>
              <a:rPr b="0" lang="en-US" sz="1400" spc="-1" strike="noStrike">
                <a:solidFill>
                  <a:srgbClr val="000000"/>
                </a:solidFill>
                <a:latin typeface="Arial"/>
              </a:rPr>
              <a:t>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a:t>
            </a:r>
            <a:r>
              <a:rPr b="0" lang="en-US" sz="1400" spc="-1" strike="noStrike">
                <a:solidFill>
                  <a:srgbClr val="000000"/>
                </a:solidFill>
                <a:latin typeface="Arial"/>
              </a:rPr>
              <a:t>d </a:t>
            </a:r>
            <a:r>
              <a:rPr b="0" lang="en-US" sz="1400" spc="-1" strike="noStrike">
                <a:solidFill>
                  <a:srgbClr val="000000"/>
                </a:solidFill>
                <a:latin typeface="Arial"/>
              </a:rPr>
              <a:t>Outline </a:t>
            </a:r>
            <a:r>
              <a:rPr b="0" lang="en-US" sz="1400" spc="-1" strike="noStrike">
                <a:solidFill>
                  <a:srgbClr val="000000"/>
                </a:solidFill>
                <a:latin typeface="Arial"/>
              </a:rPr>
              <a:t>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a:t>
            </a:r>
            <a:r>
              <a:rPr b="0" lang="en-US" sz="1400" spc="-1" strike="noStrike">
                <a:solidFill>
                  <a:srgbClr val="000000"/>
                </a:solidFill>
                <a:latin typeface="Arial"/>
              </a:rPr>
              <a:t>hi</a:t>
            </a:r>
            <a:r>
              <a:rPr b="0" lang="en-US" sz="1400" spc="-1" strike="noStrike">
                <a:solidFill>
                  <a:srgbClr val="000000"/>
                </a:solidFill>
                <a:latin typeface="Arial"/>
              </a:rPr>
              <a:t>r</a:t>
            </a:r>
            <a:r>
              <a:rPr b="0" lang="en-US" sz="1400" spc="-1" strike="noStrike">
                <a:solidFill>
                  <a:srgbClr val="000000"/>
                </a:solidFill>
                <a:latin typeface="Arial"/>
              </a:rPr>
              <a:t>d </a:t>
            </a:r>
            <a:r>
              <a:rPr b="0" lang="en-US" sz="1400" spc="-1" strike="noStrike">
                <a:solidFill>
                  <a:srgbClr val="000000"/>
                </a:solidFill>
                <a:latin typeface="Arial"/>
              </a:rPr>
              <a:t>O</a:t>
            </a:r>
            <a:r>
              <a:rPr b="0" lang="en-US" sz="1400" spc="-1" strike="noStrike">
                <a:solidFill>
                  <a:srgbClr val="000000"/>
                </a:solidFill>
                <a:latin typeface="Arial"/>
              </a:rPr>
              <a:t>ut</a:t>
            </a:r>
            <a:r>
              <a:rPr b="0" lang="en-US" sz="1400" spc="-1" strike="noStrike">
                <a:solidFill>
                  <a:srgbClr val="000000"/>
                </a:solidFill>
                <a:latin typeface="Arial"/>
              </a:rPr>
              <a:t>li</a:t>
            </a:r>
            <a:r>
              <a:rPr b="0" lang="en-US" sz="1400" spc="-1" strike="noStrike">
                <a:solidFill>
                  <a:srgbClr val="000000"/>
                </a:solidFill>
                <a:latin typeface="Arial"/>
              </a:rPr>
              <a:t>n</a:t>
            </a:r>
            <a:r>
              <a:rPr b="0" lang="en-US" sz="1400" spc="-1" strike="noStrike">
                <a:solidFill>
                  <a:srgbClr val="000000"/>
                </a:solidFill>
                <a:latin typeface="Arial"/>
              </a:rPr>
              <a:t>e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r</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a:t>
            </a:r>
            <a:r>
              <a:rPr b="0" lang="en-US" sz="1400" spc="-1" strike="noStrike">
                <a:solidFill>
                  <a:srgbClr val="000000"/>
                </a:solidFill>
                <a:latin typeface="Arial"/>
              </a:rPr>
              <a:t>i</a:t>
            </a:r>
            <a:r>
              <a:rPr b="0" lang="en-US" sz="1400" spc="-1" strike="noStrike">
                <a:solidFill>
                  <a:srgbClr val="000000"/>
                </a:solidFill>
                <a:latin typeface="Arial"/>
              </a:rPr>
              <a:t>f</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a:t>
            </a:r>
            <a:r>
              <a:rPr b="0" lang="en-US" sz="1400" spc="-1" strike="noStrike">
                <a:solidFill>
                  <a:srgbClr val="000000"/>
                </a:solidFill>
                <a:latin typeface="Arial"/>
              </a:rPr>
              <a:t>i</a:t>
            </a:r>
            <a:r>
              <a:rPr b="0" lang="en-US" sz="1400" spc="-1" strike="noStrike">
                <a:solidFill>
                  <a:srgbClr val="000000"/>
                </a:solidFill>
                <a:latin typeface="Arial"/>
              </a:rPr>
              <a:t>x</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n</a:t>
            </a:r>
            <a:r>
              <a:rPr b="0" lang="en-US" sz="1400" spc="-1" strike="noStrike">
                <a:solidFill>
                  <a:srgbClr val="000000"/>
                </a:solidFill>
                <a:latin typeface="Arial"/>
              </a:rPr>
              <a:t>t</a:t>
            </a:r>
            <a:r>
              <a:rPr b="0" lang="en-US" sz="1400" spc="-1" strike="noStrike">
                <a:solidFill>
                  <a:srgbClr val="000000"/>
                </a:solidFill>
                <a:latin typeface="Arial"/>
              </a:rPr>
              <a:t>h</a:t>
            </a:r>
            <a:r>
              <a:rPr b="0" lang="en-US" sz="1400" spc="-1" strike="noStrike">
                <a:solidFill>
                  <a:srgbClr val="000000"/>
                </a:solidFill>
                <a:latin typeface="Arial"/>
              </a:rPr>
              <a:t> </a:t>
            </a:r>
            <a:r>
              <a:rPr b="0" lang="en-US" sz="1400" spc="-1" strike="noStrike">
                <a:solidFill>
                  <a:srgbClr val="000000"/>
                </a:solidFill>
                <a:latin typeface="Arial"/>
              </a:rPr>
              <a:t>O</a:t>
            </a:r>
            <a:r>
              <a:rPr b="0" lang="en-US" sz="1400" spc="-1" strike="noStrike">
                <a:solidFill>
                  <a:srgbClr val="000000"/>
                </a:solidFill>
                <a:latin typeface="Arial"/>
              </a:rPr>
              <a:t>u</a:t>
            </a:r>
            <a:r>
              <a:rPr b="0" lang="en-US" sz="1400" spc="-1" strike="noStrike">
                <a:solidFill>
                  <a:srgbClr val="000000"/>
                </a:solidFill>
                <a:latin typeface="Arial"/>
              </a:rPr>
              <a:t>t</a:t>
            </a:r>
            <a:r>
              <a:rPr b="0" lang="en-US" sz="1400" spc="-1" strike="noStrike">
                <a:solidFill>
                  <a:srgbClr val="000000"/>
                </a:solidFill>
                <a:latin typeface="Arial"/>
              </a:rPr>
              <a:t>l</a:t>
            </a:r>
            <a:r>
              <a:rPr b="0" lang="en-US" sz="1400" spc="-1" strike="noStrike">
                <a:solidFill>
                  <a:srgbClr val="000000"/>
                </a:solidFill>
                <a:latin typeface="Arial"/>
              </a:rPr>
              <a:t>i</a:t>
            </a:r>
            <a:r>
              <a:rPr b="0" lang="en-US" sz="1400" spc="-1" strike="noStrike">
                <a:solidFill>
                  <a:srgbClr val="000000"/>
                </a:solidFill>
                <a:latin typeface="Arial"/>
              </a:rPr>
              <a:t>n</a:t>
            </a:r>
            <a:r>
              <a:rPr b="0" lang="en-US" sz="1400" spc="-1" strike="noStrike">
                <a:solidFill>
                  <a:srgbClr val="000000"/>
                </a:solidFill>
                <a:latin typeface="Arial"/>
              </a:rPr>
              <a:t>e</a:t>
            </a:r>
            <a:r>
              <a:rPr b="0" lang="en-US" sz="1400" spc="-1" strike="noStrike">
                <a:solidFill>
                  <a:srgbClr val="000000"/>
                </a:solidFill>
                <a:latin typeface="Arial"/>
              </a:rPr>
              <a:t> </a:t>
            </a:r>
            <a:r>
              <a:rPr b="0" lang="en-US" sz="1400" spc="-1" strike="noStrike">
                <a:solidFill>
                  <a:srgbClr val="000000"/>
                </a:solidFill>
                <a:latin typeface="Arial"/>
              </a:rPr>
              <a:t>L</a:t>
            </a:r>
            <a:r>
              <a:rPr b="0" lang="en-US" sz="1400" spc="-1" strike="noStrike">
                <a:solidFill>
                  <a:srgbClr val="000000"/>
                </a:solidFill>
                <a:latin typeface="Arial"/>
              </a:rPr>
              <a:t>e</a:t>
            </a:r>
            <a:r>
              <a:rPr b="0" lang="en-US" sz="1400" spc="-1" strike="noStrike">
                <a:solidFill>
                  <a:srgbClr val="000000"/>
                </a:solidFill>
                <a:latin typeface="Arial"/>
              </a:rPr>
              <a:t>v</a:t>
            </a:r>
            <a:r>
              <a:rPr b="0" lang="en-US" sz="1400" spc="-1" strike="noStrike">
                <a:solidFill>
                  <a:srgbClr val="000000"/>
                </a:solidFill>
                <a:latin typeface="Arial"/>
              </a:rPr>
              <a:t>e</a:t>
            </a:r>
            <a:r>
              <a:rPr b="0" lang="en-US" sz="1400" spc="-1" strike="noStrike">
                <a:solidFill>
                  <a:srgbClr val="000000"/>
                </a:solidFill>
                <a:latin typeface="Arial"/>
              </a:rPr>
              <a:t>l</a:t>
            </a:r>
            <a:endParaRPr b="0" lang="en-US" sz="1400" spc="-1" strike="noStrike">
              <a:solidFill>
                <a:srgbClr val="000000"/>
              </a:solidFill>
              <a:latin typeface="Arial"/>
            </a:endParaRPr>
          </a:p>
        </p:txBody>
      </p:sp>
      <p:sp>
        <p:nvSpPr>
          <p:cNvPr id="1129" name="PlaceHolder 5"/>
          <p:cNvSpPr>
            <a:spLocks noGrp="1"/>
          </p:cNvSpPr>
          <p:nvPr>
            <p:ph type="body"/>
          </p:nvPr>
        </p:nvSpPr>
        <p:spPr>
          <a:xfrm>
            <a:off x="5492160" y="3689280"/>
            <a:ext cx="1636200" cy="8406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130" name="PlaceHolder 6"/>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a:t>
            </a:r>
            <a:r>
              <a:rPr b="0" lang="en-US" sz="2800" spc="-1" strike="noStrike">
                <a:solidFill>
                  <a:srgbClr val="000000"/>
                </a:solidFill>
                <a:latin typeface="Arial"/>
              </a:rPr>
              <a:t>the title text </a:t>
            </a:r>
            <a:r>
              <a:rPr b="0" lang="en-US" sz="2800" spc="-1" strike="noStrike">
                <a:solidFill>
                  <a:srgbClr val="000000"/>
                </a:solidFill>
                <a:latin typeface="Arial"/>
              </a:rPr>
              <a:t>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0" name="Google Shape;1714;p331" descr="logo_interior_black.png"/>
          <p:cNvPicPr/>
          <p:nvPr/>
        </p:nvPicPr>
        <p:blipFill>
          <a:blip r:embed="rId3"/>
          <a:srcRect l="0" t="385" r="0" b="385"/>
          <a:stretch/>
        </p:blipFill>
        <p:spPr>
          <a:xfrm>
            <a:off x="8327520" y="4819680"/>
            <a:ext cx="654120" cy="208440"/>
          </a:xfrm>
          <a:prstGeom prst="rect">
            <a:avLst/>
          </a:prstGeom>
          <a:ln>
            <a:noFill/>
          </a:ln>
        </p:spPr>
      </p:pic>
      <p:sp>
        <p:nvSpPr>
          <p:cNvPr id="81" name="CustomShape 1"/>
          <p:cNvSpPr/>
          <p:nvPr/>
        </p:nvSpPr>
        <p:spPr>
          <a:xfrm>
            <a:off x="11160" y="0"/>
            <a:ext cx="9143640" cy="5165280"/>
          </a:xfrm>
          <a:prstGeom prst="rect">
            <a:avLst/>
          </a:prstGeom>
          <a:solidFill>
            <a:srgbClr val="f3f3f3"/>
          </a:solidFill>
          <a:ln>
            <a:noFill/>
          </a:ln>
        </p:spPr>
        <p:style>
          <a:lnRef idx="0"/>
          <a:fillRef idx="0"/>
          <a:effectRef idx="0"/>
          <a:fontRef idx="minor"/>
        </p:style>
      </p:sp>
      <p:sp>
        <p:nvSpPr>
          <p:cNvPr id="82"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8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67"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168"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1169" name="PlaceHolder 2"/>
          <p:cNvSpPr>
            <a:spLocks noGrp="1"/>
          </p:cNvSpPr>
          <p:nvPr>
            <p:ph type="title"/>
          </p:nvPr>
        </p:nvSpPr>
        <p:spPr>
          <a:xfrm>
            <a:off x="1786320" y="1895040"/>
            <a:ext cx="5938560" cy="1214280"/>
          </a:xfrm>
          <a:prstGeom prst="rect">
            <a:avLst/>
          </a:prstGeom>
        </p:spPr>
        <p:txBody>
          <a:bodyPr tIns="91440" bIns="91440" anchor="b">
            <a:noAutofit/>
          </a:bodyPr>
          <a:p>
            <a:pPr algn="ctr"/>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pic>
        <p:nvPicPr>
          <p:cNvPr id="1170" name="Google Shape;277;p44" descr="social_google-01.png"/>
          <p:cNvPicPr/>
          <p:nvPr/>
        </p:nvPicPr>
        <p:blipFill>
          <a:blip r:embed="rId4"/>
          <a:stretch/>
        </p:blipFill>
        <p:spPr>
          <a:xfrm>
            <a:off x="1921680" y="3260520"/>
            <a:ext cx="317160" cy="317160"/>
          </a:xfrm>
          <a:prstGeom prst="rect">
            <a:avLst/>
          </a:prstGeom>
          <a:ln>
            <a:noFill/>
          </a:ln>
        </p:spPr>
      </p:pic>
      <p:pic>
        <p:nvPicPr>
          <p:cNvPr id="1171" name="Google Shape;278;p44" descr="social_linkedin-01.png"/>
          <p:cNvPicPr/>
          <p:nvPr/>
        </p:nvPicPr>
        <p:blipFill>
          <a:blip r:embed="rId5"/>
          <a:stretch/>
        </p:blipFill>
        <p:spPr>
          <a:xfrm>
            <a:off x="1921680" y="3728880"/>
            <a:ext cx="317160" cy="317160"/>
          </a:xfrm>
          <a:prstGeom prst="rect">
            <a:avLst/>
          </a:prstGeom>
          <a:ln>
            <a:noFill/>
          </a:ln>
        </p:spPr>
      </p:pic>
      <p:pic>
        <p:nvPicPr>
          <p:cNvPr id="1172" name="Google Shape;279;p44" descr="social_youtube-01.png"/>
          <p:cNvPicPr/>
          <p:nvPr/>
        </p:nvPicPr>
        <p:blipFill>
          <a:blip r:embed="rId6"/>
          <a:stretch/>
        </p:blipFill>
        <p:spPr>
          <a:xfrm>
            <a:off x="1921680" y="4196880"/>
            <a:ext cx="317160" cy="317160"/>
          </a:xfrm>
          <a:prstGeom prst="rect">
            <a:avLst/>
          </a:prstGeom>
          <a:ln>
            <a:noFill/>
          </a:ln>
        </p:spPr>
      </p:pic>
      <p:pic>
        <p:nvPicPr>
          <p:cNvPr id="1173" name="Google Shape;280;p44" descr="social_facebook-01.png"/>
          <p:cNvPicPr/>
          <p:nvPr/>
        </p:nvPicPr>
        <p:blipFill>
          <a:blip r:embed="rId7"/>
          <a:stretch/>
        </p:blipFill>
        <p:spPr>
          <a:xfrm>
            <a:off x="4722120" y="3260520"/>
            <a:ext cx="317160" cy="317160"/>
          </a:xfrm>
          <a:prstGeom prst="rect">
            <a:avLst/>
          </a:prstGeom>
          <a:ln>
            <a:noFill/>
          </a:ln>
        </p:spPr>
      </p:pic>
      <p:pic>
        <p:nvPicPr>
          <p:cNvPr id="1174" name="Google Shape;281;p44" descr="social_twitter-01.png"/>
          <p:cNvPicPr/>
          <p:nvPr/>
        </p:nvPicPr>
        <p:blipFill>
          <a:blip r:embed="rId8"/>
          <a:stretch/>
        </p:blipFill>
        <p:spPr>
          <a:xfrm>
            <a:off x="4722120" y="3728880"/>
            <a:ext cx="317160" cy="317160"/>
          </a:xfrm>
          <a:prstGeom prst="rect">
            <a:avLst/>
          </a:prstGeom>
          <a:ln>
            <a:noFill/>
          </a:ln>
        </p:spPr>
      </p:pic>
      <p:sp>
        <p:nvSpPr>
          <p:cNvPr id="1175"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2"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213" name="Google Shape;9;p1" descr="logo_interior_black.png"/>
          <p:cNvPicPr/>
          <p:nvPr/>
        </p:nvPicPr>
        <p:blipFill>
          <a:blip r:embed="rId2"/>
          <a:srcRect l="0" t="385" r="0" b="385"/>
          <a:stretch/>
        </p:blipFill>
        <p:spPr>
          <a:xfrm>
            <a:off x="8327520" y="4819680"/>
            <a:ext cx="654480" cy="208800"/>
          </a:xfrm>
          <a:prstGeom prst="rect">
            <a:avLst/>
          </a:prstGeom>
          <a:ln>
            <a:noFill/>
          </a:ln>
        </p:spPr>
      </p:pic>
      <p:pic>
        <p:nvPicPr>
          <p:cNvPr id="1214" name="Google Shape;87;p17" descr=""/>
          <p:cNvPicPr/>
          <p:nvPr/>
        </p:nvPicPr>
        <p:blipFill>
          <a:blip r:embed="rId3"/>
          <a:stretch/>
        </p:blipFill>
        <p:spPr>
          <a:xfrm>
            <a:off x="7995600" y="162360"/>
            <a:ext cx="951120" cy="365400"/>
          </a:xfrm>
          <a:prstGeom prst="rect">
            <a:avLst/>
          </a:prstGeom>
          <a:ln>
            <a:noFill/>
          </a:ln>
        </p:spPr>
      </p:pic>
      <p:sp>
        <p:nvSpPr>
          <p:cNvPr id="1215" name="CustomShape 2"/>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3183B35A-E3DF-4A44-B077-506137EBAF36}" type="slidenum">
              <a:rPr b="0" lang="en" sz="800" spc="-1" strike="noStrike">
                <a:solidFill>
                  <a:srgbClr val="666666"/>
                </a:solidFill>
                <a:latin typeface="Open Sans"/>
                <a:ea typeface="Open Sans"/>
              </a:rPr>
              <a:t>&lt;number&gt;</a:t>
            </a:fld>
            <a:endParaRPr b="0" lang="en-US" sz="800" spc="-1" strike="noStrike">
              <a:latin typeface="Arial"/>
            </a:endParaRPr>
          </a:p>
        </p:txBody>
      </p:sp>
      <p:pic>
        <p:nvPicPr>
          <p:cNvPr id="1216" name="Google Shape;89;p17" descr=""/>
          <p:cNvPicPr/>
          <p:nvPr/>
        </p:nvPicPr>
        <p:blipFill>
          <a:blip r:embed="rId4"/>
          <a:stretch/>
        </p:blipFill>
        <p:spPr>
          <a:xfrm>
            <a:off x="8366760" y="4809960"/>
            <a:ext cx="594000" cy="190440"/>
          </a:xfrm>
          <a:prstGeom prst="rect">
            <a:avLst/>
          </a:prstGeom>
          <a:ln>
            <a:noFill/>
          </a:ln>
        </p:spPr>
      </p:pic>
      <p:sp>
        <p:nvSpPr>
          <p:cNvPr id="1217" name="CustomShape 3"/>
          <p:cNvSpPr/>
          <p:nvPr/>
        </p:nvSpPr>
        <p:spPr>
          <a:xfrm>
            <a:off x="457200" y="4800600"/>
            <a:ext cx="7162560" cy="2736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700" spc="-1" strike="noStrike">
                <a:solidFill>
                  <a:srgbClr val="666666"/>
                </a:solidFill>
                <a:latin typeface="Open Sans"/>
                <a:ea typeface="Open Sans"/>
              </a:rPr>
              <a:t>CONFIDENTIAL</a:t>
            </a:r>
            <a:endParaRPr b="0" lang="en-US" sz="700" spc="-1" strike="noStrike">
              <a:latin typeface="Arial"/>
            </a:endParaRPr>
          </a:p>
        </p:txBody>
      </p:sp>
      <p:sp>
        <p:nvSpPr>
          <p:cNvPr id="1218" name="PlaceHolder 4"/>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219"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1256"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0EF1EAE4-FB6D-4D4C-8C10-28A7050467DC}" type="slidenum">
              <a:rPr b="0" lang="en" sz="800" spc="-1" strike="noStrike">
                <a:solidFill>
                  <a:srgbClr val="666666"/>
                </a:solidFill>
                <a:latin typeface="Open Sans"/>
                <a:ea typeface="Open Sans"/>
              </a:rPr>
              <a:t>&lt;number&gt;</a:t>
            </a:fld>
            <a:endParaRPr b="0" lang="en-US" sz="800" spc="-1" strike="noStrike">
              <a:latin typeface="Arial"/>
            </a:endParaRPr>
          </a:p>
        </p:txBody>
      </p:sp>
      <p:pic>
        <p:nvPicPr>
          <p:cNvPr id="1257" name="Google Shape;571;p102" descr=""/>
          <p:cNvPicPr/>
          <p:nvPr/>
        </p:nvPicPr>
        <p:blipFill>
          <a:blip r:embed="rId2"/>
          <a:stretch/>
        </p:blipFill>
        <p:spPr>
          <a:xfrm>
            <a:off x="7995600" y="162360"/>
            <a:ext cx="951120" cy="365400"/>
          </a:xfrm>
          <a:prstGeom prst="rect">
            <a:avLst/>
          </a:prstGeom>
          <a:ln>
            <a:noFill/>
          </a:ln>
        </p:spPr>
      </p:pic>
      <p:sp>
        <p:nvSpPr>
          <p:cNvPr id="1258" name="CustomShape 2"/>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tabLst>
                <a:tab algn="l" pos="0"/>
              </a:tabLst>
            </a:pPr>
            <a:fld id="{97768566-7994-4494-81EE-08AB52F4AABF}" type="slidenum">
              <a:rPr b="0" lang="en" sz="800" spc="-1" strike="noStrike">
                <a:solidFill>
                  <a:srgbClr val="666666"/>
                </a:solidFill>
                <a:latin typeface="Open Sans"/>
                <a:ea typeface="Open Sans"/>
              </a:rPr>
              <a:t>&lt;number&gt;</a:t>
            </a:fld>
            <a:endParaRPr b="0" lang="en-US" sz="800" spc="-1" strike="noStrike">
              <a:latin typeface="Arial"/>
            </a:endParaRPr>
          </a:p>
        </p:txBody>
      </p:sp>
      <p:pic>
        <p:nvPicPr>
          <p:cNvPr id="1259" name="Google Shape;573;p102" descr=""/>
          <p:cNvPicPr/>
          <p:nvPr/>
        </p:nvPicPr>
        <p:blipFill>
          <a:blip r:embed="rId3"/>
          <a:stretch/>
        </p:blipFill>
        <p:spPr>
          <a:xfrm>
            <a:off x="8366760" y="4809960"/>
            <a:ext cx="594000" cy="190440"/>
          </a:xfrm>
          <a:prstGeom prst="rect">
            <a:avLst/>
          </a:prstGeom>
          <a:ln>
            <a:noFill/>
          </a:ln>
        </p:spPr>
      </p:pic>
      <p:sp>
        <p:nvSpPr>
          <p:cNvPr id="1260" name="CustomShape 3"/>
          <p:cNvSpPr/>
          <p:nvPr/>
        </p:nvSpPr>
        <p:spPr>
          <a:xfrm>
            <a:off x="457200" y="4800600"/>
            <a:ext cx="7162560" cy="27360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700" spc="-1" strike="noStrike">
                <a:solidFill>
                  <a:srgbClr val="666666"/>
                </a:solidFill>
                <a:latin typeface="Open Sans"/>
                <a:ea typeface="Open Sans"/>
              </a:rPr>
              <a:t>CONFIDENTIAL</a:t>
            </a:r>
            <a:endParaRPr b="0" lang="en-US" sz="700" spc="-1" strike="noStrike">
              <a:latin typeface="Arial"/>
            </a:endParaRPr>
          </a:p>
        </p:txBody>
      </p:sp>
      <p:sp>
        <p:nvSpPr>
          <p:cNvPr id="1261" name="PlaceHolder 4"/>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a:t>
            </a:r>
            <a:r>
              <a:rPr b="0" lang="en-US" sz="1400" spc="-1" strike="noStrike">
                <a:solidFill>
                  <a:srgbClr val="000000"/>
                </a:solidFill>
                <a:latin typeface="Arial"/>
              </a:rPr>
              <a:t>the title text </a:t>
            </a:r>
            <a:r>
              <a:rPr b="0" lang="en-US" sz="1400" spc="-1" strike="noStrike">
                <a:solidFill>
                  <a:srgbClr val="000000"/>
                </a:solidFill>
                <a:latin typeface="Arial"/>
              </a:rPr>
              <a:t>format</a:t>
            </a:r>
            <a:endParaRPr b="0" lang="en-US" sz="1400" spc="-1" strike="noStrike">
              <a:solidFill>
                <a:srgbClr val="000000"/>
              </a:solidFill>
              <a:latin typeface="Arial"/>
            </a:endParaRPr>
          </a:p>
        </p:txBody>
      </p:sp>
      <p:sp>
        <p:nvSpPr>
          <p:cNvPr id="1262"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299" name="Google Shape;494;p83" descr="LogoLockup-White.eps"/>
          <p:cNvPicPr/>
          <p:nvPr/>
        </p:nvPicPr>
        <p:blipFill>
          <a:blip r:embed="rId3"/>
          <a:stretch/>
        </p:blipFill>
        <p:spPr>
          <a:xfrm>
            <a:off x="7024320" y="81720"/>
            <a:ext cx="1919880" cy="460080"/>
          </a:xfrm>
          <a:prstGeom prst="rect">
            <a:avLst/>
          </a:prstGeom>
          <a:ln>
            <a:noFill/>
          </a:ln>
        </p:spPr>
      </p:pic>
      <p:sp>
        <p:nvSpPr>
          <p:cNvPr id="1300" name="PlaceHolder 1"/>
          <p:cNvSpPr>
            <a:spLocks noGrp="1"/>
          </p:cNvSpPr>
          <p:nvPr>
            <p:ph type="title"/>
          </p:nvPr>
        </p:nvSpPr>
        <p:spPr>
          <a:xfrm>
            <a:off x="488160" y="894240"/>
            <a:ext cx="7317720" cy="711000"/>
          </a:xfrm>
          <a:prstGeom prst="rect">
            <a:avLst/>
          </a:prstGeom>
        </p:spPr>
        <p:txBody>
          <a:bodyPr tIns="91440" bIns="91440" anchor="ctr">
            <a:noAutofit/>
          </a:bodyPr>
          <a:p>
            <a:pPr algn="ct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1301" name="PlaceHolder 2"/>
          <p:cNvSpPr>
            <a:spLocks noGrp="1"/>
          </p:cNvSpPr>
          <p:nvPr>
            <p:ph type="body"/>
          </p:nvPr>
        </p:nvSpPr>
        <p:spPr>
          <a:xfrm>
            <a:off x="488160" y="1741680"/>
            <a:ext cx="7317720" cy="28753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2" name="PlaceHolder 3"/>
          <p:cNvSpPr>
            <a:spLocks noGrp="1"/>
          </p:cNvSpPr>
          <p:nvPr>
            <p:ph type="body"/>
          </p:nvPr>
        </p:nvSpPr>
        <p:spPr>
          <a:xfrm>
            <a:off x="291600" y="205920"/>
            <a:ext cx="5408280" cy="2664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a:t>
            </a:r>
            <a:r>
              <a:rPr b="0" lang="en-US" sz="1800" spc="-1" strike="noStrike">
                <a:solidFill>
                  <a:srgbClr val="000000"/>
                </a:solidFill>
                <a:latin typeface="Arial"/>
              </a:rPr>
              <a:t>k to </a:t>
            </a:r>
            <a:r>
              <a:rPr b="0" lang="en-US" sz="1800" spc="-1" strike="noStrike">
                <a:solidFill>
                  <a:srgbClr val="000000"/>
                </a:solidFill>
                <a:latin typeface="Arial"/>
              </a:rPr>
              <a:t>edit </a:t>
            </a:r>
            <a:r>
              <a:rPr b="0" lang="en-US" sz="1800" spc="-1" strike="noStrike">
                <a:solidFill>
                  <a:srgbClr val="000000"/>
                </a:solidFill>
                <a:latin typeface="Arial"/>
              </a:rPr>
              <a:t>the </a:t>
            </a:r>
            <a:r>
              <a:rPr b="0" lang="en-US" sz="1800" spc="-1" strike="noStrike">
                <a:solidFill>
                  <a:srgbClr val="000000"/>
                </a:solidFill>
                <a:latin typeface="Arial"/>
              </a:rPr>
              <a:t>outli</a:t>
            </a:r>
            <a:r>
              <a:rPr b="0" lang="en-US" sz="1800" spc="-1" strike="noStrike">
                <a:solidFill>
                  <a:srgbClr val="000000"/>
                </a:solidFill>
                <a:latin typeface="Arial"/>
              </a:rPr>
              <a:t>ne </a:t>
            </a:r>
            <a:r>
              <a:rPr b="0" lang="en-US" sz="1800" spc="-1" strike="noStrike">
                <a:solidFill>
                  <a:srgbClr val="000000"/>
                </a:solidFill>
                <a:latin typeface="Arial"/>
              </a:rPr>
              <a:t>text </a:t>
            </a:r>
            <a:r>
              <a:rPr b="0" lang="en-US" sz="1800" spc="-1" strike="noStrike">
                <a:solidFill>
                  <a:srgbClr val="000000"/>
                </a:solidFill>
                <a:latin typeface="Arial"/>
              </a:rPr>
              <a:t>form</a:t>
            </a:r>
            <a:r>
              <a:rPr b="0" lang="en-US" sz="1800" spc="-1" strike="noStrike">
                <a:solidFill>
                  <a:srgbClr val="000000"/>
                </a:solidFill>
                <a:latin typeface="Arial"/>
              </a:rPr>
              <a:t>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c</a:t>
            </a:r>
            <a:r>
              <a:rPr b="0" lang="en-US" sz="1800" spc="-1" strike="noStrike">
                <a:solidFill>
                  <a:srgbClr val="000000"/>
                </a:solidFill>
                <a:latin typeface="Arial"/>
              </a:rPr>
              <a:t>o</a:t>
            </a:r>
            <a:r>
              <a:rPr b="0" lang="en-US" sz="1800" spc="-1" strike="noStrike">
                <a:solidFill>
                  <a:srgbClr val="000000"/>
                </a:solidFill>
                <a:latin typeface="Arial"/>
              </a:rPr>
              <a:t>n</a:t>
            </a:r>
            <a:r>
              <a:rPr b="0" lang="en-US" sz="1800" spc="-1" strike="noStrike">
                <a:solidFill>
                  <a:srgbClr val="000000"/>
                </a:solidFill>
                <a:latin typeface="Arial"/>
              </a:rPr>
              <a:t>d</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i</a:t>
            </a:r>
            <a:r>
              <a:rPr b="0" lang="en-US" sz="1800" spc="-1" strike="noStrike">
                <a:solidFill>
                  <a:srgbClr val="000000"/>
                </a:solidFill>
                <a:latin typeface="Arial"/>
              </a:rPr>
              <a:t>r</a:t>
            </a:r>
            <a:r>
              <a:rPr b="0" lang="en-US" sz="1800" spc="-1" strike="noStrike">
                <a:solidFill>
                  <a:srgbClr val="000000"/>
                </a:solidFill>
                <a:latin typeface="Arial"/>
              </a:rPr>
              <a:t>d</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r</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a:t>
            </a:r>
            <a:r>
              <a:rPr b="0" lang="en-US" sz="1800" spc="-1" strike="noStrike">
                <a:solidFill>
                  <a:srgbClr val="000000"/>
                </a:solidFill>
                <a:latin typeface="Arial"/>
              </a:rPr>
              <a:t>i</a:t>
            </a:r>
            <a:r>
              <a:rPr b="0" lang="en-US" sz="1800" spc="-1" strike="noStrike">
                <a:solidFill>
                  <a:srgbClr val="000000"/>
                </a:solidFill>
                <a:latin typeface="Arial"/>
              </a:rPr>
              <a:t>f</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i</a:t>
            </a:r>
            <a:r>
              <a:rPr b="0" lang="en-US" sz="1800" spc="-1" strike="noStrike">
                <a:solidFill>
                  <a:srgbClr val="000000"/>
                </a:solidFill>
                <a:latin typeface="Arial"/>
              </a:rPr>
              <a:t>x</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n</a:t>
            </a:r>
            <a:r>
              <a:rPr b="0" lang="en-US" sz="1800" spc="-1" strike="noStrike">
                <a:solidFill>
                  <a:srgbClr val="000000"/>
                </a:solidFill>
                <a:latin typeface="Arial"/>
              </a:rPr>
              <a:t>t</a:t>
            </a:r>
            <a:r>
              <a:rPr b="0" lang="en-US" sz="1800" spc="-1" strike="noStrike">
                <a:solidFill>
                  <a:srgbClr val="000000"/>
                </a:solidFill>
                <a:latin typeface="Arial"/>
              </a:rPr>
              <a:t>h</a:t>
            </a:r>
            <a:r>
              <a:rPr b="0" lang="en-US" sz="1800" spc="-1" strike="noStrike">
                <a:solidFill>
                  <a:srgbClr val="000000"/>
                </a:solidFill>
                <a:latin typeface="Arial"/>
              </a:rPr>
              <a:t> </a:t>
            </a:r>
            <a:r>
              <a:rPr b="0" lang="en-US" sz="1800" spc="-1" strike="noStrike">
                <a:solidFill>
                  <a:srgbClr val="000000"/>
                </a:solidFill>
                <a:latin typeface="Arial"/>
              </a:rPr>
              <a:t>O</a:t>
            </a:r>
            <a:r>
              <a:rPr b="0" lang="en-US" sz="1800" spc="-1" strike="noStrike">
                <a:solidFill>
                  <a:srgbClr val="000000"/>
                </a:solidFill>
                <a:latin typeface="Arial"/>
              </a:rPr>
              <a:t>u</a:t>
            </a:r>
            <a:r>
              <a:rPr b="0" lang="en-US" sz="1800" spc="-1" strike="noStrike">
                <a:solidFill>
                  <a:srgbClr val="000000"/>
                </a:solidFill>
                <a:latin typeface="Arial"/>
              </a:rPr>
              <a:t>t</a:t>
            </a:r>
            <a:r>
              <a:rPr b="0" lang="en-US" sz="1800" spc="-1" strike="noStrike">
                <a:solidFill>
                  <a:srgbClr val="000000"/>
                </a:solidFill>
                <a:latin typeface="Arial"/>
              </a:rPr>
              <a:t>l</a:t>
            </a:r>
            <a:r>
              <a:rPr b="0" lang="en-US" sz="1800" spc="-1" strike="noStrike">
                <a:solidFill>
                  <a:srgbClr val="000000"/>
                </a:solidFill>
                <a:latin typeface="Arial"/>
              </a:rPr>
              <a:t>i</a:t>
            </a:r>
            <a:r>
              <a:rPr b="0" lang="en-US" sz="1800" spc="-1" strike="noStrike">
                <a:solidFill>
                  <a:srgbClr val="000000"/>
                </a:solidFill>
                <a:latin typeface="Arial"/>
              </a:rPr>
              <a:t>n</a:t>
            </a:r>
            <a:r>
              <a:rPr b="0" lang="en-US" sz="1800" spc="-1" strike="noStrike">
                <a:solidFill>
                  <a:srgbClr val="000000"/>
                </a:solidFill>
                <a:latin typeface="Arial"/>
              </a:rPr>
              <a:t>e</a:t>
            </a:r>
            <a:r>
              <a:rPr b="0" lang="en-US" sz="1800" spc="-1" strike="noStrike">
                <a:solidFill>
                  <a:srgbClr val="000000"/>
                </a:solidFill>
                <a:latin typeface="Arial"/>
              </a:rPr>
              <a:t> </a:t>
            </a:r>
            <a:r>
              <a:rPr b="0" lang="en-US" sz="1800" spc="-1" strike="noStrike">
                <a:solidFill>
                  <a:srgbClr val="000000"/>
                </a:solidFill>
                <a:latin typeface="Arial"/>
              </a:rPr>
              <a:t>L</a:t>
            </a:r>
            <a:r>
              <a:rPr b="0" lang="en-US" sz="1800" spc="-1" strike="noStrike">
                <a:solidFill>
                  <a:srgbClr val="000000"/>
                </a:solidFill>
                <a:latin typeface="Arial"/>
              </a:rPr>
              <a:t>e</a:t>
            </a:r>
            <a:r>
              <a:rPr b="0" lang="en-US" sz="1800" spc="-1" strike="noStrike">
                <a:solidFill>
                  <a:srgbClr val="000000"/>
                </a:solidFill>
                <a:latin typeface="Arial"/>
              </a:rPr>
              <a:t>v</a:t>
            </a:r>
            <a:r>
              <a:rPr b="0" lang="en-US" sz="1800" spc="-1" strike="noStrike">
                <a:solidFill>
                  <a:srgbClr val="000000"/>
                </a:solidFill>
                <a:latin typeface="Arial"/>
              </a:rPr>
              <a:t>e</a:t>
            </a:r>
            <a:r>
              <a:rPr b="0" lang="en-US" sz="1800" spc="-1" strike="noStrike">
                <a:solidFill>
                  <a:srgbClr val="000000"/>
                </a:solidFill>
                <a:latin typeface="Arial"/>
              </a:rPr>
              <a:t>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a:t>
            </a:r>
            <a:r>
              <a:rPr b="0" lang="en-US" sz="1400" spc="-1" strike="noStrike">
                <a:solidFill>
                  <a:srgbClr val="000000"/>
                </a:solidFill>
                <a:latin typeface="Arial"/>
              </a:rPr>
              <a:t>format</a:t>
            </a:r>
            <a:endParaRPr b="0" lang="en-US" sz="1400" spc="-1" strike="noStrike">
              <a:solidFill>
                <a:srgbClr val="000000"/>
              </a:solidFill>
              <a:latin typeface="Arial"/>
            </a:endParaRPr>
          </a:p>
        </p:txBody>
      </p:sp>
      <p:sp>
        <p:nvSpPr>
          <p:cNvPr id="134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7" name="PlaceHolder 1"/>
          <p:cNvSpPr>
            <a:spLocks noGrp="1"/>
          </p:cNvSpPr>
          <p:nvPr>
            <p:ph type="title"/>
          </p:nvPr>
        </p:nvSpPr>
        <p:spPr>
          <a:xfrm>
            <a:off x="311760" y="444960"/>
            <a:ext cx="8520120" cy="572400"/>
          </a:xfrm>
          <a:prstGeom prst="rect">
            <a:avLst/>
          </a:prstGeom>
        </p:spPr>
        <p:txBody>
          <a:bodyPr tIns="91440" bIns="91440">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378"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79"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3B6C7955-C76C-4AB3-A50A-4DD6DD9A2E28}" type="slidenum">
              <a:rPr b="0" lang="en"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6" name="PlaceHolder 1"/>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B6D1D04E-3273-49B8-A005-912AFE6E05D0}" type="slidenum">
              <a:rPr b="0" lang="en" sz="1000" spc="-1" strike="noStrike">
                <a:solidFill>
                  <a:srgbClr val="595959"/>
                </a:solidFill>
                <a:latin typeface="Arial"/>
                <a:ea typeface="Arial"/>
              </a:rPr>
              <a:t>&lt;number&gt;</a:t>
            </a:fld>
            <a:endParaRPr b="0" lang="en-US" sz="1000" spc="-1" strike="noStrike">
              <a:latin typeface="Times New Roman"/>
            </a:endParaRPr>
          </a:p>
        </p:txBody>
      </p:sp>
      <p:sp>
        <p:nvSpPr>
          <p:cNvPr id="1417"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418"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455" name="PlaceHolder 1"/>
          <p:cNvSpPr>
            <a:spLocks noGrp="1"/>
          </p:cNvSpPr>
          <p:nvPr>
            <p:ph type="title"/>
          </p:nvPr>
        </p:nvSpPr>
        <p:spPr>
          <a:xfrm>
            <a:off x="311760" y="744480"/>
            <a:ext cx="8520120" cy="2052360"/>
          </a:xfrm>
          <a:prstGeom prst="rect">
            <a:avLst/>
          </a:prstGeom>
        </p:spPr>
        <p:txBody>
          <a:bodyPr tIns="91440" bIns="91440" anchor="b">
            <a:noAutofit/>
          </a:bodyPr>
          <a:p>
            <a:pPr algn="ctr"/>
            <a:r>
              <a:rPr b="0" lang="en-US" sz="5200" spc="-1" strike="noStrike">
                <a:solidFill>
                  <a:srgbClr val="000000"/>
                </a:solidFill>
                <a:latin typeface="Arial"/>
              </a:rPr>
              <a:t>C</a:t>
            </a:r>
            <a:r>
              <a:rPr b="0" lang="en-US" sz="5200" spc="-1" strike="noStrike">
                <a:solidFill>
                  <a:srgbClr val="000000"/>
                </a:solidFill>
                <a:latin typeface="Arial"/>
              </a:rPr>
              <a:t>li</a:t>
            </a:r>
            <a:r>
              <a:rPr b="0" lang="en-US" sz="5200" spc="-1" strike="noStrike">
                <a:solidFill>
                  <a:srgbClr val="000000"/>
                </a:solidFill>
                <a:latin typeface="Arial"/>
              </a:rPr>
              <a:t>c</a:t>
            </a:r>
            <a:r>
              <a:rPr b="0" lang="en-US" sz="5200" spc="-1" strike="noStrike">
                <a:solidFill>
                  <a:srgbClr val="000000"/>
                </a:solidFill>
                <a:latin typeface="Arial"/>
              </a:rPr>
              <a:t>k </a:t>
            </a:r>
            <a:r>
              <a:rPr b="0" lang="en-US" sz="5200" spc="-1" strike="noStrike">
                <a:solidFill>
                  <a:srgbClr val="000000"/>
                </a:solidFill>
                <a:latin typeface="Arial"/>
              </a:rPr>
              <a:t>t</a:t>
            </a:r>
            <a:r>
              <a:rPr b="0" lang="en-US" sz="5200" spc="-1" strike="noStrike">
                <a:solidFill>
                  <a:srgbClr val="000000"/>
                </a:solidFill>
                <a:latin typeface="Arial"/>
              </a:rPr>
              <a:t>o </a:t>
            </a:r>
            <a:r>
              <a:rPr b="0" lang="en-US" sz="5200" spc="-1" strike="noStrike">
                <a:solidFill>
                  <a:srgbClr val="000000"/>
                </a:solidFill>
                <a:latin typeface="Arial"/>
              </a:rPr>
              <a:t>e</a:t>
            </a:r>
            <a:r>
              <a:rPr b="0" lang="en-US" sz="5200" spc="-1" strike="noStrike">
                <a:solidFill>
                  <a:srgbClr val="000000"/>
                </a:solidFill>
                <a:latin typeface="Arial"/>
              </a:rPr>
              <a:t>d</a:t>
            </a:r>
            <a:r>
              <a:rPr b="0" lang="en-US" sz="5200" spc="-1" strike="noStrike">
                <a:solidFill>
                  <a:srgbClr val="000000"/>
                </a:solidFill>
                <a:latin typeface="Arial"/>
              </a:rPr>
              <a:t>it </a:t>
            </a:r>
            <a:r>
              <a:rPr b="0" lang="en-US" sz="5200" spc="-1" strike="noStrike">
                <a:solidFill>
                  <a:srgbClr val="000000"/>
                </a:solidFill>
                <a:latin typeface="Arial"/>
              </a:rPr>
              <a:t>t</a:t>
            </a:r>
            <a:r>
              <a:rPr b="0" lang="en-US" sz="5200" spc="-1" strike="noStrike">
                <a:solidFill>
                  <a:srgbClr val="000000"/>
                </a:solidFill>
                <a:latin typeface="Arial"/>
              </a:rPr>
              <a:t>h</a:t>
            </a:r>
            <a:r>
              <a:rPr b="0" lang="en-US" sz="5200" spc="-1" strike="noStrike">
                <a:solidFill>
                  <a:srgbClr val="000000"/>
                </a:solidFill>
                <a:latin typeface="Arial"/>
              </a:rPr>
              <a:t>e </a:t>
            </a:r>
            <a:r>
              <a:rPr b="0" lang="en-US" sz="5200" spc="-1" strike="noStrike">
                <a:solidFill>
                  <a:srgbClr val="000000"/>
                </a:solidFill>
                <a:latin typeface="Arial"/>
              </a:rPr>
              <a:t>ti</a:t>
            </a:r>
            <a:r>
              <a:rPr b="0" lang="en-US" sz="5200" spc="-1" strike="noStrike">
                <a:solidFill>
                  <a:srgbClr val="000000"/>
                </a:solidFill>
                <a:latin typeface="Arial"/>
              </a:rPr>
              <a:t>tl</a:t>
            </a:r>
            <a:r>
              <a:rPr b="0" lang="en-US" sz="5200" spc="-1" strike="noStrike">
                <a:solidFill>
                  <a:srgbClr val="000000"/>
                </a:solidFill>
                <a:latin typeface="Arial"/>
              </a:rPr>
              <a:t>e </a:t>
            </a:r>
            <a:r>
              <a:rPr b="0" lang="en-US" sz="5200" spc="-1" strike="noStrike">
                <a:solidFill>
                  <a:srgbClr val="000000"/>
                </a:solidFill>
                <a:latin typeface="Arial"/>
              </a:rPr>
              <a:t>t</a:t>
            </a:r>
            <a:r>
              <a:rPr b="0" lang="en-US" sz="5200" spc="-1" strike="noStrike">
                <a:solidFill>
                  <a:srgbClr val="000000"/>
                </a:solidFill>
                <a:latin typeface="Arial"/>
              </a:rPr>
              <a:t>e</a:t>
            </a:r>
            <a:r>
              <a:rPr b="0" lang="en-US" sz="5200" spc="-1" strike="noStrike">
                <a:solidFill>
                  <a:srgbClr val="000000"/>
                </a:solidFill>
                <a:latin typeface="Arial"/>
              </a:rPr>
              <a:t>x</a:t>
            </a:r>
            <a:r>
              <a:rPr b="0" lang="en-US" sz="5200" spc="-1" strike="noStrike">
                <a:solidFill>
                  <a:srgbClr val="000000"/>
                </a:solidFill>
                <a:latin typeface="Arial"/>
              </a:rPr>
              <a:t>t </a:t>
            </a:r>
            <a:r>
              <a:rPr b="0" lang="en-US" sz="5200" spc="-1" strike="noStrike">
                <a:solidFill>
                  <a:srgbClr val="000000"/>
                </a:solidFill>
                <a:latin typeface="Arial"/>
              </a:rPr>
              <a:t>f</a:t>
            </a:r>
            <a:r>
              <a:rPr b="0" lang="en-US" sz="5200" spc="-1" strike="noStrike">
                <a:solidFill>
                  <a:srgbClr val="000000"/>
                </a:solidFill>
                <a:latin typeface="Arial"/>
              </a:rPr>
              <a:t>o</a:t>
            </a:r>
            <a:r>
              <a:rPr b="0" lang="en-US" sz="5200" spc="-1" strike="noStrike">
                <a:solidFill>
                  <a:srgbClr val="000000"/>
                </a:solidFill>
                <a:latin typeface="Arial"/>
              </a:rPr>
              <a:t>r</a:t>
            </a:r>
            <a:r>
              <a:rPr b="0" lang="en-US" sz="5200" spc="-1" strike="noStrike">
                <a:solidFill>
                  <a:srgbClr val="000000"/>
                </a:solidFill>
                <a:latin typeface="Arial"/>
              </a:rPr>
              <a:t>m</a:t>
            </a:r>
            <a:r>
              <a:rPr b="0" lang="en-US" sz="5200" spc="-1" strike="noStrike">
                <a:solidFill>
                  <a:srgbClr val="000000"/>
                </a:solidFill>
                <a:latin typeface="Arial"/>
              </a:rPr>
              <a:t>a</a:t>
            </a:r>
            <a:r>
              <a:rPr b="0" lang="en-US" sz="5200" spc="-1" strike="noStrike">
                <a:solidFill>
                  <a:srgbClr val="000000"/>
                </a:solidFill>
                <a:latin typeface="Arial"/>
              </a:rPr>
              <a:t>t</a:t>
            </a:r>
            <a:endParaRPr b="0" lang="en-US" sz="5200" spc="-1" strike="noStrike">
              <a:solidFill>
                <a:srgbClr val="000000"/>
              </a:solidFill>
              <a:latin typeface="Arial"/>
            </a:endParaRPr>
          </a:p>
        </p:txBody>
      </p:sp>
      <p:sp>
        <p:nvSpPr>
          <p:cNvPr id="1456"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F20F38A7-B4B6-4157-858A-F24C252B623E}" type="slidenum">
              <a:rPr b="0" lang="en" sz="1000" spc="-1" strike="noStrike">
                <a:solidFill>
                  <a:srgbClr val="595959"/>
                </a:solidFill>
                <a:latin typeface="Arial"/>
                <a:ea typeface="Arial"/>
              </a:rPr>
              <a:t>&lt;number&gt;</a:t>
            </a:fld>
            <a:endParaRPr b="0" lang="en-US" sz="1000" spc="-1" strike="noStrike">
              <a:latin typeface="Times New Roman"/>
            </a:endParaRPr>
          </a:p>
        </p:txBody>
      </p:sp>
      <p:sp>
        <p:nvSpPr>
          <p:cNvPr id="1457"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494"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49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20" name="Google Shape;1714;p331" descr="logo_interior_black.png"/>
          <p:cNvPicPr/>
          <p:nvPr/>
        </p:nvPicPr>
        <p:blipFill>
          <a:blip r:embed="rId3"/>
          <a:srcRect l="0" t="385" r="0" b="385"/>
          <a:stretch/>
        </p:blipFill>
        <p:spPr>
          <a:xfrm>
            <a:off x="8327520" y="4819680"/>
            <a:ext cx="654120" cy="208440"/>
          </a:xfrm>
          <a:prstGeom prst="rect">
            <a:avLst/>
          </a:prstGeom>
          <a:ln>
            <a:noFill/>
          </a:ln>
        </p:spPr>
      </p:pic>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2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488160" y="894240"/>
            <a:ext cx="8259120" cy="711000"/>
          </a:xfrm>
          <a:prstGeom prst="rect">
            <a:avLst/>
          </a:prstGeom>
        </p:spPr>
        <p:txBody>
          <a:bodyPr tIns="91440" bIns="91440" anchor="ctr">
            <a:noAutofit/>
          </a:bodyPr>
          <a:p>
            <a:pPr algn="ct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16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45860"/>
        </a:solidFill>
      </p:bgPr>
    </p:bg>
    <p:spTree>
      <p:nvGrpSpPr>
        <p:cNvPr id="1" name=""/>
        <p:cNvGrpSpPr/>
        <p:nvPr/>
      </p:nvGrpSpPr>
      <p:grpSpPr>
        <a:xfrm>
          <a:off x="0" y="0"/>
          <a:ext cx="0" cy="0"/>
          <a:chOff x="0" y="0"/>
          <a:chExt cx="0" cy="0"/>
        </a:xfrm>
      </p:grpSpPr>
      <p:pic>
        <p:nvPicPr>
          <p:cNvPr id="197" name="Google Shape;1446;p261" descr=""/>
          <p:cNvPicPr/>
          <p:nvPr/>
        </p:nvPicPr>
        <p:blipFill>
          <a:blip r:embed="rId2"/>
          <a:stretch/>
        </p:blipFill>
        <p:spPr>
          <a:xfrm>
            <a:off x="8366400" y="4809600"/>
            <a:ext cx="594720" cy="190800"/>
          </a:xfrm>
          <a:prstGeom prst="rect">
            <a:avLst/>
          </a:prstGeom>
          <a:ln>
            <a:noFill/>
          </a:ln>
        </p:spPr>
      </p:pic>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9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36" name="Google Shape;1123;p202" descr="logo_interior_black.png"/>
          <p:cNvPicPr/>
          <p:nvPr/>
        </p:nvPicPr>
        <p:blipFill>
          <a:blip r:embed="rId3"/>
          <a:srcRect l="0" t="385" r="0" b="385"/>
          <a:stretch/>
        </p:blipFill>
        <p:spPr>
          <a:xfrm>
            <a:off x="8327520" y="4819680"/>
            <a:ext cx="654480" cy="208800"/>
          </a:xfrm>
          <a:prstGeom prst="rect">
            <a:avLst/>
          </a:prstGeom>
          <a:ln>
            <a:noFill/>
          </a:ln>
        </p:spPr>
      </p:pic>
      <p:sp>
        <p:nvSpPr>
          <p:cNvPr id="237" name="PlaceHolder 1"/>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C11E05B2-9357-46B5-9545-0AA7F9E55315}"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38" name="PlaceHolder 2"/>
          <p:cNvSpPr>
            <a:spLocks noGrp="1"/>
          </p:cNvSpPr>
          <p:nvPr>
            <p:ph type="body"/>
          </p:nvPr>
        </p:nvSpPr>
        <p:spPr>
          <a:xfrm>
            <a:off x="826560" y="3909600"/>
            <a:ext cx="7490520" cy="3931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39" name="PlaceHolder 3"/>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7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14"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315" name="Google Shape;9;p1" descr="logo_interior_black.png"/>
          <p:cNvPicPr/>
          <p:nvPr/>
        </p:nvPicPr>
        <p:blipFill>
          <a:blip r:embed="rId3"/>
          <a:srcRect l="0" t="385" r="0" b="385"/>
          <a:stretch/>
        </p:blipFill>
        <p:spPr>
          <a:xfrm>
            <a:off x="8327520" y="4819680"/>
            <a:ext cx="654480" cy="208800"/>
          </a:xfrm>
          <a:prstGeom prst="rect">
            <a:avLst/>
          </a:prstGeom>
          <a:ln>
            <a:noFill/>
          </a:ln>
        </p:spPr>
      </p:pic>
      <p:sp>
        <p:nvSpPr>
          <p:cNvPr id="316"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tabLst>
                <a:tab algn="l" pos="0"/>
              </a:tabLst>
            </a:pPr>
            <a:fld id="{1CCDA9DE-7FA1-4329-B066-25F07C87777C}"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317" name="PlaceHolder 3"/>
          <p:cNvSpPr>
            <a:spLocks noGrp="1"/>
          </p:cNvSpPr>
          <p:nvPr>
            <p:ph type="body"/>
          </p:nvPr>
        </p:nvSpPr>
        <p:spPr>
          <a:xfrm>
            <a:off x="826560" y="311040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318" name="PlaceHolder 4"/>
          <p:cNvSpPr>
            <a:spLocks noGrp="1"/>
          </p:cNvSpPr>
          <p:nvPr>
            <p:ph type="body"/>
          </p:nvPr>
        </p:nvSpPr>
        <p:spPr>
          <a:xfrm>
            <a:off x="3467520" y="311040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319" name="PlaceHolder 5"/>
          <p:cNvSpPr>
            <a:spLocks noGrp="1"/>
          </p:cNvSpPr>
          <p:nvPr>
            <p:ph type="body"/>
          </p:nvPr>
        </p:nvSpPr>
        <p:spPr>
          <a:xfrm>
            <a:off x="6108840" y="3110400"/>
            <a:ext cx="2208240" cy="12171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320" name="PlaceHolder 6"/>
          <p:cNvSpPr>
            <a:spLocks noGrp="1"/>
          </p:cNvSpPr>
          <p:nvPr>
            <p:ph type="title"/>
          </p:nvPr>
        </p:nvSpPr>
        <p:spPr>
          <a:xfrm>
            <a:off x="826560" y="0"/>
            <a:ext cx="7490520" cy="1062720"/>
          </a:xfrm>
          <a:prstGeom prst="rect">
            <a:avLst/>
          </a:prstGeom>
        </p:spPr>
        <p:txBody>
          <a:bodyPr tIns="91440" bIns="91440" anchor="b">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hyperlink" Target="https://www.ansible.com/ansiblefest" TargetMode="External"/><Relationship Id="rId2" Type="http://schemas.openxmlformats.org/officeDocument/2006/relationships/slideLayout" Target="../slideLayouts/slideLayout434.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44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8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slideLayout" Target="../slideLayouts/slideLayout97.xml"/><Relationship Id="rId1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109.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0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09.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0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0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slideLayout" Target="../slideLayouts/slideLayout109.xml"/><Relationship Id="rId9"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109.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109.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0" Type="http://schemas.openxmlformats.org/officeDocument/2006/relationships/image" Target="../media/image131.png"/><Relationship Id="rId11" Type="http://schemas.openxmlformats.org/officeDocument/2006/relationships/image" Target="../media/image132.png"/><Relationship Id="rId12" Type="http://schemas.openxmlformats.org/officeDocument/2006/relationships/slideLayout" Target="../slideLayouts/slideLayout73.xml"/><Relationship Id="rId1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image" Target="../media/image141.png"/><Relationship Id="rId10" Type="http://schemas.openxmlformats.org/officeDocument/2006/relationships/image" Target="../media/image142.png"/><Relationship Id="rId11" Type="http://schemas.openxmlformats.org/officeDocument/2006/relationships/image" Target="../media/image143.png"/><Relationship Id="rId12" Type="http://schemas.openxmlformats.org/officeDocument/2006/relationships/slideLayout" Target="../slideLayouts/slideLayout73.xml"/><Relationship Id="rId1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slideLayout" Target="../slideLayouts/slideLayout73.xml"/><Relationship Id="rId1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0" Type="http://schemas.openxmlformats.org/officeDocument/2006/relationships/image" Target="../media/image167.png"/><Relationship Id="rId11" Type="http://schemas.openxmlformats.org/officeDocument/2006/relationships/image" Target="../media/image168.png"/><Relationship Id="rId12" Type="http://schemas.openxmlformats.org/officeDocument/2006/relationships/slideLayout" Target="../slideLayouts/slideLayout73.xml"/><Relationship Id="rId1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5.png"/><Relationship Id="rId8" Type="http://schemas.openxmlformats.org/officeDocument/2006/relationships/image" Target="../media/image176.png"/><Relationship Id="rId9" Type="http://schemas.openxmlformats.org/officeDocument/2006/relationships/image" Target="../media/image177.png"/><Relationship Id="rId10" Type="http://schemas.openxmlformats.org/officeDocument/2006/relationships/image" Target="../media/image178.png"/><Relationship Id="rId11" Type="http://schemas.openxmlformats.org/officeDocument/2006/relationships/image" Target="../media/image179.png"/><Relationship Id="rId12"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png"/><Relationship Id="rId10" Type="http://schemas.openxmlformats.org/officeDocument/2006/relationships/image" Target="../media/image189.png"/><Relationship Id="rId11" Type="http://schemas.openxmlformats.org/officeDocument/2006/relationships/image" Target="../media/image190.png"/><Relationship Id="rId1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200.png"/><Relationship Id="rId11" Type="http://schemas.openxmlformats.org/officeDocument/2006/relationships/image" Target="../media/image201.png"/><Relationship Id="rId1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9.png"/><Relationship Id="rId9" Type="http://schemas.openxmlformats.org/officeDocument/2006/relationships/image" Target="../media/image210.png"/><Relationship Id="rId10" Type="http://schemas.openxmlformats.org/officeDocument/2006/relationships/image" Target="../media/image211.png"/><Relationship Id="rId11" Type="http://schemas.openxmlformats.org/officeDocument/2006/relationships/image" Target="../media/image212.png"/><Relationship Id="rId12"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slideLayout" Target="../slideLayouts/slideLayout217.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slideLayout" Target="../slideLayouts/slideLayout229.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slideLayout" Target="../slideLayouts/slideLayout97.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7.png"/><Relationship Id="rId9" Type="http://schemas.openxmlformats.org/officeDocument/2006/relationships/image" Target="../media/image228.png"/><Relationship Id="rId10" Type="http://schemas.openxmlformats.org/officeDocument/2006/relationships/image" Target="../media/image229.png"/><Relationship Id="rId11" Type="http://schemas.openxmlformats.org/officeDocument/2006/relationships/image" Target="../media/image230.png"/><Relationship Id="rId12" Type="http://schemas.openxmlformats.org/officeDocument/2006/relationships/image" Target="../media/image231.png"/><Relationship Id="rId13" Type="http://schemas.openxmlformats.org/officeDocument/2006/relationships/image" Target="../media/image232.png"/><Relationship Id="rId14" Type="http://schemas.openxmlformats.org/officeDocument/2006/relationships/slideLayout" Target="../slideLayouts/slideLayout97.xml"/><Relationship Id="rId1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0.png"/><Relationship Id="rId9" Type="http://schemas.openxmlformats.org/officeDocument/2006/relationships/image" Target="../media/image241.png"/><Relationship Id="rId10" Type="http://schemas.openxmlformats.org/officeDocument/2006/relationships/image" Target="../media/image242.png"/><Relationship Id="rId11" Type="http://schemas.openxmlformats.org/officeDocument/2006/relationships/image" Target="../media/image243.png"/><Relationship Id="rId12" Type="http://schemas.openxmlformats.org/officeDocument/2006/relationships/image" Target="../media/image244.png"/><Relationship Id="rId13" Type="http://schemas.openxmlformats.org/officeDocument/2006/relationships/image" Target="../media/image245.png"/><Relationship Id="rId14" Type="http://schemas.openxmlformats.org/officeDocument/2006/relationships/image" Target="../media/image246.png"/><Relationship Id="rId15" Type="http://schemas.openxmlformats.org/officeDocument/2006/relationships/slideLayout" Target="../slideLayouts/slideLayout97.xml"/><Relationship Id="rId16"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5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253.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25.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25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slideLayout" Target="../slideLayouts/slideLayout25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5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25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25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25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25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slideLayout" Target="../slideLayouts/slideLayout97.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slideLayout" Target="../slideLayouts/slideLayout97.xml"/><Relationship Id="rId8"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slideLayout" Target="../slideLayouts/slideLayout25.xml"/><Relationship Id="rId10"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slideLayout" Target="../slideLayouts/slideLayout97.xml"/><Relationship Id="rId5"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png"/><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6.png"/><Relationship Id="rId8" Type="http://schemas.openxmlformats.org/officeDocument/2006/relationships/slideLayout" Target="../slideLayouts/slideLayout97.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49.xml"/>
</Relationships>
</file>

<file path=ppt/slides/_rels/slide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25.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TextShape 1"/>
          <p:cNvSpPr txBox="1"/>
          <p:nvPr/>
        </p:nvSpPr>
        <p:spPr>
          <a:xfrm>
            <a:off x="456480" y="204480"/>
            <a:ext cx="8227800" cy="857880"/>
          </a:xfrm>
          <a:prstGeom prst="rect">
            <a:avLst/>
          </a:prstGeom>
          <a:noFill/>
          <a:ln>
            <a:noFill/>
          </a:ln>
        </p:spPr>
        <p:txBody>
          <a:bodyPr lIns="0" rIns="0" tIns="35640" bIns="0" anchor="ctr">
            <a:noAutofit/>
          </a:bodyPr>
          <a:p>
            <a:pPr>
              <a:lnSpc>
                <a:spcPct val="93000"/>
              </a:lnSpc>
              <a:tabLst>
                <a:tab algn="l" pos="0"/>
              </a:tabLst>
            </a:pPr>
            <a:r>
              <a:rPr b="0" lang="en" sz="4000" spc="-1" strike="noStrike">
                <a:solidFill>
                  <a:srgbClr val="000000"/>
                </a:solidFill>
                <a:latin typeface="Arial"/>
                <a:ea typeface="Arial"/>
              </a:rPr>
              <a:t>Before we begin</a:t>
            </a:r>
            <a:endParaRPr b="0" lang="en-US" sz="4000" spc="-1" strike="noStrike">
              <a:solidFill>
                <a:srgbClr val="000000"/>
              </a:solidFill>
              <a:latin typeface="Arial"/>
            </a:endParaRPr>
          </a:p>
        </p:txBody>
      </p:sp>
      <p:sp>
        <p:nvSpPr>
          <p:cNvPr id="1539" name="TextShape 2"/>
          <p:cNvSpPr txBox="1"/>
          <p:nvPr/>
        </p:nvSpPr>
        <p:spPr>
          <a:xfrm>
            <a:off x="456480" y="1175760"/>
            <a:ext cx="8370720" cy="3915720"/>
          </a:xfrm>
          <a:prstGeom prst="rect">
            <a:avLst/>
          </a:prstGeom>
          <a:noFill/>
          <a:ln>
            <a:noFill/>
          </a:ln>
        </p:spPr>
        <p:txBody>
          <a:bodyPr lIns="0" rIns="0" tIns="25920" bIns="0" anchor="ctr">
            <a:noAutofit/>
          </a:bodyPr>
          <a:p>
            <a:pPr marL="457200" indent="-367920">
              <a:lnSpc>
                <a:spcPct val="93000"/>
              </a:lnSpc>
              <a:buClr>
                <a:srgbClr val="000000"/>
              </a:buClr>
              <a:buFont typeface="Arial"/>
              <a:buChar char="●"/>
            </a:pPr>
            <a:r>
              <a:rPr b="0" lang="en" sz="2200" spc="-1" strike="noStrike">
                <a:solidFill>
                  <a:srgbClr val="000000"/>
                </a:solidFill>
                <a:latin typeface="Arial"/>
                <a:ea typeface="Arial"/>
              </a:rPr>
              <a:t>R</a:t>
            </a:r>
            <a:r>
              <a:rPr b="0" lang="en" sz="2200" spc="-1" strike="noStrike">
                <a:solidFill>
                  <a:srgbClr val="000000"/>
                </a:solidFill>
                <a:latin typeface="Arial"/>
                <a:ea typeface="Arial"/>
              </a:rPr>
              <a:t>e</a:t>
            </a:r>
            <a:r>
              <a:rPr b="0" lang="en" sz="2200" spc="-1" strike="noStrike">
                <a:solidFill>
                  <a:srgbClr val="000000"/>
                </a:solidFill>
                <a:latin typeface="Arial"/>
                <a:ea typeface="Arial"/>
              </a:rPr>
              <a:t>d</a:t>
            </a:r>
            <a:r>
              <a:rPr b="0" lang="en" sz="2200" spc="-1" strike="noStrike">
                <a:solidFill>
                  <a:srgbClr val="000000"/>
                </a:solidFill>
                <a:latin typeface="Arial"/>
                <a:ea typeface="Arial"/>
              </a:rPr>
              <a:t> </a:t>
            </a:r>
            <a:r>
              <a:rPr b="0" lang="en" sz="2200" spc="-1" strike="noStrike">
                <a:solidFill>
                  <a:srgbClr val="000000"/>
                </a:solidFill>
                <a:latin typeface="Arial"/>
                <a:ea typeface="Arial"/>
              </a:rPr>
              <a:t>H</a:t>
            </a:r>
            <a:r>
              <a:rPr b="0" lang="en" sz="2200" spc="-1" strike="noStrike">
                <a:solidFill>
                  <a:srgbClr val="000000"/>
                </a:solidFill>
                <a:latin typeface="Arial"/>
                <a:ea typeface="Arial"/>
              </a:rPr>
              <a:t>a</a:t>
            </a:r>
            <a:r>
              <a:rPr b="0" lang="en" sz="2200" spc="-1" strike="noStrike">
                <a:solidFill>
                  <a:srgbClr val="000000"/>
                </a:solidFill>
                <a:latin typeface="Arial"/>
                <a:ea typeface="Arial"/>
              </a:rPr>
              <a:t>t </a:t>
            </a:r>
            <a:r>
              <a:rPr b="0" lang="en" sz="2200" spc="-1" strike="noStrike">
                <a:solidFill>
                  <a:srgbClr val="000000"/>
                </a:solidFill>
                <a:latin typeface="Arial"/>
                <a:ea typeface="Arial"/>
              </a:rPr>
              <a:t>C</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r>
              <a:rPr b="0" lang="en" sz="2200" spc="-1" strike="noStrike">
                <a:solidFill>
                  <a:srgbClr val="000000"/>
                </a:solidFill>
                <a:latin typeface="Arial"/>
                <a:ea typeface="Arial"/>
              </a:rPr>
              <a:t>t</a:t>
            </a:r>
            <a:r>
              <a:rPr b="0" lang="en" sz="2200" spc="-1" strike="noStrike">
                <a:solidFill>
                  <a:srgbClr val="000000"/>
                </a:solidFill>
                <a:latin typeface="Arial"/>
                <a:ea typeface="Arial"/>
              </a:rPr>
              <a:t>a</a:t>
            </a:r>
            <a:r>
              <a:rPr b="0" lang="en" sz="2200" spc="-1" strike="noStrike">
                <a:solidFill>
                  <a:srgbClr val="000000"/>
                </a:solidFill>
                <a:latin typeface="Arial"/>
                <a:ea typeface="Arial"/>
              </a:rPr>
              <a:t>c</a:t>
            </a:r>
            <a:r>
              <a:rPr b="0" lang="en" sz="2200" spc="-1" strike="noStrike">
                <a:solidFill>
                  <a:srgbClr val="000000"/>
                </a:solidFill>
                <a:latin typeface="Arial"/>
                <a:ea typeface="Arial"/>
              </a:rPr>
              <a:t>t</a:t>
            </a:r>
            <a:r>
              <a:rPr b="0" lang="en" sz="2200" spc="-1" strike="noStrike">
                <a:solidFill>
                  <a:srgbClr val="000000"/>
                </a:solidFill>
                <a:latin typeface="Arial"/>
                <a:ea typeface="Arial"/>
              </a:rPr>
              <a:t>s</a:t>
            </a:r>
            <a:endParaRPr b="0" lang="en-US" sz="2200" spc="-1" strike="noStrike">
              <a:latin typeface="Arial"/>
            </a:endParaRPr>
          </a:p>
          <a:p>
            <a:pPr lvl="1" marL="914400" indent="-367920">
              <a:lnSpc>
                <a:spcPct val="93000"/>
              </a:lnSpc>
              <a:buClr>
                <a:srgbClr val="000000"/>
              </a:buClr>
              <a:buFont typeface="Arial"/>
              <a:buChar char="○"/>
            </a:pPr>
            <a:r>
              <a:rPr b="0" lang="en" sz="2200" spc="-1" strike="noStrike">
                <a:solidFill>
                  <a:srgbClr val="000000"/>
                </a:solidFill>
                <a:latin typeface="Arial"/>
                <a:ea typeface="Arial"/>
              </a:rPr>
              <a:t>F</a:t>
            </a:r>
            <a:r>
              <a:rPr b="0" lang="en" sz="2200" spc="-1" strike="noStrike">
                <a:solidFill>
                  <a:srgbClr val="000000"/>
                </a:solidFill>
                <a:latin typeface="Arial"/>
                <a:ea typeface="Arial"/>
              </a:rPr>
              <a:t>o</a:t>
            </a:r>
            <a:r>
              <a:rPr b="0" lang="en" sz="2200" spc="-1" strike="noStrike">
                <a:solidFill>
                  <a:srgbClr val="000000"/>
                </a:solidFill>
                <a:latin typeface="Arial"/>
                <a:ea typeface="Arial"/>
              </a:rPr>
              <a:t>l</a:t>
            </a:r>
            <a:r>
              <a:rPr b="0" lang="en" sz="2200" spc="-1" strike="noStrike">
                <a:solidFill>
                  <a:srgbClr val="000000"/>
                </a:solidFill>
                <a:latin typeface="Arial"/>
                <a:ea typeface="Arial"/>
              </a:rPr>
              <a:t>l</a:t>
            </a:r>
            <a:r>
              <a:rPr b="0" lang="en" sz="2200" spc="-1" strike="noStrike">
                <a:solidFill>
                  <a:srgbClr val="000000"/>
                </a:solidFill>
                <a:latin typeface="Arial"/>
                <a:ea typeface="Arial"/>
              </a:rPr>
              <a:t>o</a:t>
            </a:r>
            <a:r>
              <a:rPr b="0" lang="en" sz="2200" spc="-1" strike="noStrike">
                <a:solidFill>
                  <a:srgbClr val="000000"/>
                </a:solidFill>
                <a:latin typeface="Arial"/>
                <a:ea typeface="Arial"/>
              </a:rPr>
              <a:t>w</a:t>
            </a:r>
            <a:r>
              <a:rPr b="0" lang="en" sz="2200" spc="-1" strike="noStrike">
                <a:solidFill>
                  <a:srgbClr val="000000"/>
                </a:solidFill>
                <a:latin typeface="Arial"/>
                <a:ea typeface="Arial"/>
              </a:rPr>
              <a:t>-</a:t>
            </a:r>
            <a:r>
              <a:rPr b="0" lang="en" sz="2200" spc="-1" strike="noStrike">
                <a:solidFill>
                  <a:srgbClr val="000000"/>
                </a:solidFill>
                <a:latin typeface="Arial"/>
                <a:ea typeface="Arial"/>
              </a:rPr>
              <a:t>u</a:t>
            </a:r>
            <a:r>
              <a:rPr b="0" lang="en" sz="2200" spc="-1" strike="noStrike">
                <a:solidFill>
                  <a:srgbClr val="000000"/>
                </a:solidFill>
                <a:latin typeface="Arial"/>
                <a:ea typeface="Arial"/>
              </a:rPr>
              <a:t>p</a:t>
            </a:r>
            <a:r>
              <a:rPr b="0" lang="en" sz="2200" spc="-1" strike="noStrike">
                <a:solidFill>
                  <a:srgbClr val="000000"/>
                </a:solidFill>
                <a:latin typeface="Arial"/>
                <a:ea typeface="Arial"/>
              </a:rPr>
              <a:t> </a:t>
            </a:r>
            <a:r>
              <a:rPr b="0" lang="en" sz="2200" spc="-1" strike="noStrike">
                <a:solidFill>
                  <a:srgbClr val="000000"/>
                </a:solidFill>
                <a:latin typeface="Arial"/>
                <a:ea typeface="Arial"/>
              </a:rPr>
              <a:t>S</a:t>
            </a:r>
            <a:r>
              <a:rPr b="0" lang="en" sz="2200" spc="-1" strike="noStrike">
                <a:solidFill>
                  <a:srgbClr val="000000"/>
                </a:solidFill>
                <a:latin typeface="Arial"/>
                <a:ea typeface="Arial"/>
              </a:rPr>
              <a:t>e</a:t>
            </a:r>
            <a:r>
              <a:rPr b="0" lang="en" sz="2200" spc="-1" strike="noStrike">
                <a:solidFill>
                  <a:srgbClr val="000000"/>
                </a:solidFill>
                <a:latin typeface="Arial"/>
                <a:ea typeface="Arial"/>
              </a:rPr>
              <a:t>s</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J</a:t>
            </a:r>
            <a:r>
              <a:rPr b="0" lang="en" sz="2200" spc="-1" strike="noStrike">
                <a:solidFill>
                  <a:srgbClr val="000000"/>
                </a:solidFill>
                <a:latin typeface="Arial"/>
                <a:ea typeface="Arial"/>
              </a:rPr>
              <a:t>o</a:t>
            </a:r>
            <a:r>
              <a:rPr b="0" lang="en" sz="2200" spc="-1" strike="noStrike">
                <a:solidFill>
                  <a:srgbClr val="000000"/>
                </a:solidFill>
                <a:latin typeface="Arial"/>
                <a:ea typeface="Arial"/>
              </a:rPr>
              <a:t>h</a:t>
            </a:r>
            <a:r>
              <a:rPr b="0" lang="en" sz="2200" spc="-1" strike="noStrike">
                <a:solidFill>
                  <a:srgbClr val="000000"/>
                </a:solidFill>
                <a:latin typeface="Arial"/>
                <a:ea typeface="Arial"/>
              </a:rPr>
              <a:t>n</a:t>
            </a:r>
            <a:r>
              <a:rPr b="0" lang="en" sz="2200" spc="-1" strike="noStrike">
                <a:solidFill>
                  <a:srgbClr val="000000"/>
                </a:solidFill>
                <a:latin typeface="Arial"/>
                <a:ea typeface="Arial"/>
              </a:rPr>
              <a:t> </a:t>
            </a:r>
            <a:r>
              <a:rPr b="0" lang="en" sz="2200" spc="-1" strike="noStrike">
                <a:solidFill>
                  <a:srgbClr val="000000"/>
                </a:solidFill>
                <a:latin typeface="Arial"/>
                <a:ea typeface="Arial"/>
              </a:rPr>
              <a:t>R</a:t>
            </a:r>
            <a:r>
              <a:rPr b="0" lang="en" sz="2200" spc="-1" strike="noStrike">
                <a:solidFill>
                  <a:srgbClr val="000000"/>
                </a:solidFill>
                <a:latin typeface="Arial"/>
                <a:ea typeface="Arial"/>
              </a:rPr>
              <a:t>i</a:t>
            </a:r>
            <a:r>
              <a:rPr b="0" lang="en" sz="2200" spc="-1" strike="noStrike">
                <a:solidFill>
                  <a:srgbClr val="000000"/>
                </a:solidFill>
                <a:latin typeface="Arial"/>
                <a:ea typeface="Arial"/>
              </a:rPr>
              <a:t>c</a:t>
            </a:r>
            <a:r>
              <a:rPr b="0" lang="en" sz="2200" spc="-1" strike="noStrike">
                <a:solidFill>
                  <a:srgbClr val="000000"/>
                </a:solidFill>
                <a:latin typeface="Arial"/>
                <a:ea typeface="Arial"/>
              </a:rPr>
              <a:t>c</a:t>
            </a:r>
            <a:r>
              <a:rPr b="0" lang="en" sz="2200" spc="-1" strike="noStrike">
                <a:solidFill>
                  <a:srgbClr val="000000"/>
                </a:solidFill>
                <a:latin typeface="Arial"/>
                <a:ea typeface="Arial"/>
              </a:rPr>
              <a:t>i</a:t>
            </a:r>
            <a:r>
              <a:rPr b="0" lang="en" sz="2200" spc="-1" strike="noStrike">
                <a:solidFill>
                  <a:srgbClr val="000000"/>
                </a:solidFill>
                <a:latin typeface="Arial"/>
                <a:ea typeface="Arial"/>
              </a:rPr>
              <a:t>t</a:t>
            </a:r>
            <a:r>
              <a:rPr b="0" lang="en" sz="2200" spc="-1" strike="noStrike">
                <a:solidFill>
                  <a:srgbClr val="000000"/>
                </a:solidFill>
                <a:latin typeface="Arial"/>
                <a:ea typeface="Arial"/>
              </a:rPr>
              <a:t>e</a:t>
            </a:r>
            <a:r>
              <a:rPr b="0" lang="en" sz="2200" spc="-1" strike="noStrike">
                <a:solidFill>
                  <a:srgbClr val="000000"/>
                </a:solidFill>
                <a:latin typeface="Arial"/>
                <a:ea typeface="Arial"/>
              </a:rPr>
              <a:t>l</a:t>
            </a:r>
            <a:r>
              <a:rPr b="0" lang="en" sz="2200" spc="-1" strike="noStrike">
                <a:solidFill>
                  <a:srgbClr val="000000"/>
                </a:solidFill>
                <a:latin typeface="Arial"/>
                <a:ea typeface="Arial"/>
              </a:rPr>
              <a:t>l</a:t>
            </a:r>
            <a:r>
              <a:rPr b="0" lang="en" sz="2200" spc="-1" strike="noStrike">
                <a:solidFill>
                  <a:srgbClr val="000000"/>
                </a:solidFill>
                <a:latin typeface="Arial"/>
                <a:ea typeface="Arial"/>
              </a:rPr>
              <a:t>i</a:t>
            </a:r>
            <a:r>
              <a:rPr b="0" lang="en" sz="2200" spc="-1" strike="noStrike">
                <a:solidFill>
                  <a:srgbClr val="000000"/>
                </a:solidFill>
                <a:latin typeface="Arial"/>
                <a:ea typeface="Arial"/>
              </a:rPr>
              <a:t> </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j</a:t>
            </a:r>
            <a:r>
              <a:rPr b="0" lang="en" sz="2200" spc="-1" strike="noStrike">
                <a:solidFill>
                  <a:srgbClr val="000000"/>
                </a:solidFill>
                <a:latin typeface="Arial"/>
                <a:ea typeface="Arial"/>
              </a:rPr>
              <a:t>r</a:t>
            </a:r>
            <a:r>
              <a:rPr b="0" lang="en" sz="2200" spc="-1" strike="noStrike">
                <a:solidFill>
                  <a:srgbClr val="000000"/>
                </a:solidFill>
                <a:latin typeface="Arial"/>
                <a:ea typeface="Arial"/>
              </a:rPr>
              <a:t>i</a:t>
            </a:r>
            <a:r>
              <a:rPr b="0" lang="en" sz="2200" spc="-1" strike="noStrike">
                <a:solidFill>
                  <a:srgbClr val="000000"/>
                </a:solidFill>
                <a:latin typeface="Arial"/>
                <a:ea typeface="Arial"/>
              </a:rPr>
              <a:t>c</a:t>
            </a:r>
            <a:r>
              <a:rPr b="0" lang="en" sz="2200" spc="-1" strike="noStrike">
                <a:solidFill>
                  <a:srgbClr val="000000"/>
                </a:solidFill>
                <a:latin typeface="Arial"/>
                <a:ea typeface="Arial"/>
              </a:rPr>
              <a:t>c</a:t>
            </a:r>
            <a:r>
              <a:rPr b="0" lang="en" sz="2200" spc="-1" strike="noStrike">
                <a:solidFill>
                  <a:srgbClr val="000000"/>
                </a:solidFill>
                <a:latin typeface="Arial"/>
                <a:ea typeface="Arial"/>
              </a:rPr>
              <a:t>i</a:t>
            </a:r>
            <a:r>
              <a:rPr b="0" lang="en" sz="2200" spc="-1" strike="noStrike">
                <a:solidFill>
                  <a:srgbClr val="000000"/>
                </a:solidFill>
                <a:latin typeface="Arial"/>
                <a:ea typeface="Arial"/>
              </a:rPr>
              <a:t>t</a:t>
            </a:r>
            <a:r>
              <a:rPr b="0" lang="en" sz="2200" spc="-1" strike="noStrike">
                <a:solidFill>
                  <a:srgbClr val="000000"/>
                </a:solidFill>
                <a:latin typeface="Arial"/>
                <a:ea typeface="Arial"/>
              </a:rPr>
              <a:t>e</a:t>
            </a:r>
            <a:r>
              <a:rPr b="0" lang="en" sz="2200" spc="-1" strike="noStrike">
                <a:solidFill>
                  <a:srgbClr val="000000"/>
                </a:solidFill>
                <a:latin typeface="Arial"/>
                <a:ea typeface="Arial"/>
              </a:rPr>
              <a:t>@</a:t>
            </a:r>
            <a:r>
              <a:rPr b="0" lang="en" sz="2200" spc="-1" strike="noStrike">
                <a:solidFill>
                  <a:srgbClr val="000000"/>
                </a:solidFill>
                <a:latin typeface="Arial"/>
                <a:ea typeface="Arial"/>
              </a:rPr>
              <a:t>r</a:t>
            </a:r>
            <a:r>
              <a:rPr b="0" lang="en" sz="2200" spc="-1" strike="noStrike">
                <a:solidFill>
                  <a:srgbClr val="000000"/>
                </a:solidFill>
                <a:latin typeface="Arial"/>
                <a:ea typeface="Arial"/>
              </a:rPr>
              <a:t>e</a:t>
            </a:r>
            <a:r>
              <a:rPr b="0" lang="en" sz="2200" spc="-1" strike="noStrike">
                <a:solidFill>
                  <a:srgbClr val="000000"/>
                </a:solidFill>
                <a:latin typeface="Arial"/>
                <a:ea typeface="Arial"/>
              </a:rPr>
              <a:t>d</a:t>
            </a:r>
            <a:r>
              <a:rPr b="0" lang="en" sz="2200" spc="-1" strike="noStrike">
                <a:solidFill>
                  <a:srgbClr val="000000"/>
                </a:solidFill>
                <a:latin typeface="Arial"/>
                <a:ea typeface="Arial"/>
              </a:rPr>
              <a:t>h</a:t>
            </a:r>
            <a:r>
              <a:rPr b="0" lang="en" sz="2200" spc="-1" strike="noStrike">
                <a:solidFill>
                  <a:srgbClr val="000000"/>
                </a:solidFill>
                <a:latin typeface="Arial"/>
                <a:ea typeface="Arial"/>
              </a:rPr>
              <a:t>a</a:t>
            </a:r>
            <a:r>
              <a:rPr b="0" lang="en" sz="2200" spc="-1" strike="noStrike">
                <a:solidFill>
                  <a:srgbClr val="000000"/>
                </a:solidFill>
                <a:latin typeface="Arial"/>
                <a:ea typeface="Arial"/>
              </a:rPr>
              <a:t>t</a:t>
            </a:r>
            <a:r>
              <a:rPr b="0" lang="en" sz="2200" spc="-1" strike="noStrike">
                <a:solidFill>
                  <a:srgbClr val="000000"/>
                </a:solidFill>
                <a:latin typeface="Arial"/>
                <a:ea typeface="Arial"/>
              </a:rPr>
              <a:t>.</a:t>
            </a:r>
            <a:r>
              <a:rPr b="0" lang="en" sz="2200" spc="-1" strike="noStrike">
                <a:solidFill>
                  <a:srgbClr val="000000"/>
                </a:solidFill>
                <a:latin typeface="Arial"/>
                <a:ea typeface="Arial"/>
              </a:rPr>
              <a:t>c</a:t>
            </a:r>
            <a:r>
              <a:rPr b="0" lang="en" sz="2200" spc="-1" strike="noStrike">
                <a:solidFill>
                  <a:srgbClr val="000000"/>
                </a:solidFill>
                <a:latin typeface="Arial"/>
                <a:ea typeface="Arial"/>
              </a:rPr>
              <a:t>o</a:t>
            </a:r>
            <a:r>
              <a:rPr b="0" lang="en" sz="2200" spc="-1" strike="noStrike">
                <a:solidFill>
                  <a:srgbClr val="000000"/>
                </a:solidFill>
                <a:latin typeface="Arial"/>
                <a:ea typeface="Arial"/>
              </a:rPr>
              <a:t>m</a:t>
            </a:r>
            <a:endParaRPr b="0" lang="en-US" sz="2200" spc="-1" strike="noStrike">
              <a:latin typeface="Arial"/>
            </a:endParaRPr>
          </a:p>
          <a:p>
            <a:pPr lvl="1" marL="914400" indent="-367920">
              <a:lnSpc>
                <a:spcPct val="93000"/>
              </a:lnSpc>
              <a:buClr>
                <a:srgbClr val="000000"/>
              </a:buClr>
              <a:buFont typeface="Arial"/>
              <a:buChar char="○"/>
            </a:pPr>
            <a:r>
              <a:rPr b="0" lang="en" sz="2200" spc="-1" strike="noStrike">
                <a:solidFill>
                  <a:srgbClr val="000000"/>
                </a:solidFill>
                <a:latin typeface="Arial"/>
                <a:ea typeface="Arial"/>
              </a:rPr>
              <a:t>T</a:t>
            </a:r>
            <a:r>
              <a:rPr b="0" lang="en" sz="2200" spc="-1" strike="noStrike">
                <a:solidFill>
                  <a:srgbClr val="000000"/>
                </a:solidFill>
                <a:latin typeface="Arial"/>
                <a:ea typeface="Arial"/>
              </a:rPr>
              <a:t>e</a:t>
            </a:r>
            <a:r>
              <a:rPr b="0" lang="en" sz="2200" spc="-1" strike="noStrike">
                <a:solidFill>
                  <a:srgbClr val="000000"/>
                </a:solidFill>
                <a:latin typeface="Arial"/>
                <a:ea typeface="Arial"/>
              </a:rPr>
              <a:t>c</a:t>
            </a:r>
            <a:r>
              <a:rPr b="0" lang="en" sz="2200" spc="-1" strike="noStrike">
                <a:solidFill>
                  <a:srgbClr val="000000"/>
                </a:solidFill>
                <a:latin typeface="Arial"/>
                <a:ea typeface="Arial"/>
              </a:rPr>
              <a:t>h</a:t>
            </a:r>
            <a:r>
              <a:rPr b="0" lang="en" sz="2200" spc="-1" strike="noStrike">
                <a:solidFill>
                  <a:srgbClr val="000000"/>
                </a:solidFill>
                <a:latin typeface="Arial"/>
                <a:ea typeface="Arial"/>
              </a:rPr>
              <a:t>n</a:t>
            </a:r>
            <a:r>
              <a:rPr b="0" lang="en" sz="2200" spc="-1" strike="noStrike">
                <a:solidFill>
                  <a:srgbClr val="000000"/>
                </a:solidFill>
                <a:latin typeface="Arial"/>
                <a:ea typeface="Arial"/>
              </a:rPr>
              <a:t>i</a:t>
            </a:r>
            <a:r>
              <a:rPr b="0" lang="en" sz="2200" spc="-1" strike="noStrike">
                <a:solidFill>
                  <a:srgbClr val="000000"/>
                </a:solidFill>
                <a:latin typeface="Arial"/>
                <a:ea typeface="Arial"/>
              </a:rPr>
              <a:t>c</a:t>
            </a:r>
            <a:r>
              <a:rPr b="0" lang="en" sz="2200" spc="-1" strike="noStrike">
                <a:solidFill>
                  <a:srgbClr val="000000"/>
                </a:solidFill>
                <a:latin typeface="Arial"/>
                <a:ea typeface="Arial"/>
              </a:rPr>
              <a:t>a</a:t>
            </a:r>
            <a:r>
              <a:rPr b="0" lang="en" sz="2200" spc="-1" strike="noStrike">
                <a:solidFill>
                  <a:srgbClr val="000000"/>
                </a:solidFill>
                <a:latin typeface="Arial"/>
                <a:ea typeface="Arial"/>
              </a:rPr>
              <a:t>l</a:t>
            </a:r>
            <a:r>
              <a:rPr b="0" lang="en" sz="2200" spc="-1" strike="noStrike">
                <a:solidFill>
                  <a:srgbClr val="000000"/>
                </a:solidFill>
                <a:latin typeface="Arial"/>
                <a:ea typeface="Arial"/>
              </a:rPr>
              <a:t> </a:t>
            </a:r>
            <a:r>
              <a:rPr b="0" lang="en" sz="2200" spc="-1" strike="noStrike">
                <a:solidFill>
                  <a:srgbClr val="000000"/>
                </a:solidFill>
                <a:latin typeface="Arial"/>
                <a:ea typeface="Arial"/>
              </a:rPr>
              <a:t>Q</a:t>
            </a:r>
            <a:r>
              <a:rPr b="0" lang="en" sz="2200" spc="-1" strike="noStrike">
                <a:solidFill>
                  <a:srgbClr val="000000"/>
                </a:solidFill>
                <a:latin typeface="Arial"/>
                <a:ea typeface="Arial"/>
              </a:rPr>
              <a:t>&amp;</a:t>
            </a:r>
            <a:r>
              <a:rPr b="0" lang="en" sz="2200" spc="-1" strike="noStrike">
                <a:solidFill>
                  <a:srgbClr val="000000"/>
                </a:solidFill>
                <a:latin typeface="Arial"/>
                <a:ea typeface="Arial"/>
              </a:rPr>
              <a:t>A</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M</a:t>
            </a:r>
            <a:r>
              <a:rPr b="0" lang="en" sz="2200" spc="-1" strike="noStrike">
                <a:solidFill>
                  <a:srgbClr val="000000"/>
                </a:solidFill>
                <a:latin typeface="Arial"/>
                <a:ea typeface="Arial"/>
              </a:rPr>
              <a:t>a</a:t>
            </a:r>
            <a:r>
              <a:rPr b="0" lang="en" sz="2200" spc="-1" strike="noStrike">
                <a:solidFill>
                  <a:srgbClr val="000000"/>
                </a:solidFill>
                <a:latin typeface="Arial"/>
                <a:ea typeface="Arial"/>
              </a:rPr>
              <a:t>r</a:t>
            </a:r>
            <a:r>
              <a:rPr b="0" lang="en" sz="2200" spc="-1" strike="noStrike">
                <a:solidFill>
                  <a:srgbClr val="000000"/>
                </a:solidFill>
                <a:latin typeface="Arial"/>
                <a:ea typeface="Arial"/>
              </a:rPr>
              <a:t>c</a:t>
            </a:r>
            <a:r>
              <a:rPr b="0" lang="en" sz="2200" spc="-1" strike="noStrike">
                <a:solidFill>
                  <a:srgbClr val="000000"/>
                </a:solidFill>
                <a:latin typeface="Arial"/>
                <a:ea typeface="Arial"/>
              </a:rPr>
              <a:t> </a:t>
            </a:r>
            <a:r>
              <a:rPr b="0" lang="en" sz="2200" spc="-1" strike="noStrike">
                <a:solidFill>
                  <a:srgbClr val="000000"/>
                </a:solidFill>
                <a:latin typeface="Arial"/>
                <a:ea typeface="Arial"/>
              </a:rPr>
              <a:t>S</a:t>
            </a:r>
            <a:r>
              <a:rPr b="0" lang="en" sz="2200" spc="-1" strike="noStrike">
                <a:solidFill>
                  <a:srgbClr val="000000"/>
                </a:solidFill>
                <a:latin typeface="Arial"/>
                <a:ea typeface="Arial"/>
              </a:rPr>
              <a:t>k</a:t>
            </a:r>
            <a:r>
              <a:rPr b="0" lang="en" sz="2200" spc="-1" strike="noStrike">
                <a:solidFill>
                  <a:srgbClr val="000000"/>
                </a:solidFill>
                <a:latin typeface="Arial"/>
                <a:ea typeface="Arial"/>
              </a:rPr>
              <a:t>i</a:t>
            </a:r>
            <a:r>
              <a:rPr b="0" lang="en" sz="2200" spc="-1" strike="noStrike">
                <a:solidFill>
                  <a:srgbClr val="000000"/>
                </a:solidFill>
                <a:latin typeface="Arial"/>
                <a:ea typeface="Arial"/>
              </a:rPr>
              <a:t>n</a:t>
            </a:r>
            <a:r>
              <a:rPr b="0" lang="en" sz="2200" spc="-1" strike="noStrike">
                <a:solidFill>
                  <a:srgbClr val="000000"/>
                </a:solidFill>
                <a:latin typeface="Arial"/>
                <a:ea typeface="Arial"/>
              </a:rPr>
              <a:t>n</a:t>
            </a:r>
            <a:r>
              <a:rPr b="0" lang="en" sz="2200" spc="-1" strike="noStrike">
                <a:solidFill>
                  <a:srgbClr val="000000"/>
                </a:solidFill>
                <a:latin typeface="Arial"/>
                <a:ea typeface="Arial"/>
              </a:rPr>
              <a:t>e</a:t>
            </a:r>
            <a:r>
              <a:rPr b="0" lang="en" sz="2200" spc="-1" strike="noStrike">
                <a:solidFill>
                  <a:srgbClr val="000000"/>
                </a:solidFill>
                <a:latin typeface="Arial"/>
                <a:ea typeface="Arial"/>
              </a:rPr>
              <a:t>r</a:t>
            </a:r>
            <a:r>
              <a:rPr b="0" lang="en" sz="2200" spc="-1" strike="noStrike">
                <a:solidFill>
                  <a:srgbClr val="000000"/>
                </a:solidFill>
                <a:latin typeface="Arial"/>
                <a:ea typeface="Arial"/>
              </a:rPr>
              <a:t> </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m</a:t>
            </a:r>
            <a:r>
              <a:rPr b="0" lang="en" sz="2200" spc="-1" strike="noStrike">
                <a:solidFill>
                  <a:srgbClr val="000000"/>
                </a:solidFill>
                <a:latin typeface="Arial"/>
                <a:ea typeface="Arial"/>
              </a:rPr>
              <a:t>s</a:t>
            </a:r>
            <a:r>
              <a:rPr b="0" lang="en" sz="2200" spc="-1" strike="noStrike">
                <a:solidFill>
                  <a:srgbClr val="000000"/>
                </a:solidFill>
                <a:latin typeface="Arial"/>
                <a:ea typeface="Arial"/>
              </a:rPr>
              <a:t>k</a:t>
            </a:r>
            <a:r>
              <a:rPr b="0" lang="en" sz="2200" spc="-1" strike="noStrike">
                <a:solidFill>
                  <a:srgbClr val="000000"/>
                </a:solidFill>
                <a:latin typeface="Arial"/>
                <a:ea typeface="Arial"/>
              </a:rPr>
              <a:t>i</a:t>
            </a:r>
            <a:r>
              <a:rPr b="0" lang="en" sz="2200" spc="-1" strike="noStrike">
                <a:solidFill>
                  <a:srgbClr val="000000"/>
                </a:solidFill>
                <a:latin typeface="Arial"/>
                <a:ea typeface="Arial"/>
              </a:rPr>
              <a:t>n</a:t>
            </a:r>
            <a:r>
              <a:rPr b="0" lang="en" sz="2200" spc="-1" strike="noStrike">
                <a:solidFill>
                  <a:srgbClr val="000000"/>
                </a:solidFill>
                <a:latin typeface="Arial"/>
                <a:ea typeface="Arial"/>
              </a:rPr>
              <a:t>n</a:t>
            </a:r>
            <a:r>
              <a:rPr b="0" lang="en" sz="2200" spc="-1" strike="noStrike">
                <a:solidFill>
                  <a:srgbClr val="000000"/>
                </a:solidFill>
                <a:latin typeface="Arial"/>
                <a:ea typeface="Arial"/>
              </a:rPr>
              <a:t>e</a:t>
            </a:r>
            <a:r>
              <a:rPr b="0" lang="en" sz="2200" spc="-1" strike="noStrike">
                <a:solidFill>
                  <a:srgbClr val="000000"/>
                </a:solidFill>
                <a:latin typeface="Arial"/>
                <a:ea typeface="Arial"/>
              </a:rPr>
              <a:t>r</a:t>
            </a:r>
            <a:r>
              <a:rPr b="0" lang="en" sz="2200" spc="-1" strike="noStrike">
                <a:solidFill>
                  <a:srgbClr val="000000"/>
                </a:solidFill>
                <a:latin typeface="Arial"/>
                <a:ea typeface="Arial"/>
              </a:rPr>
              <a:t>@</a:t>
            </a:r>
            <a:r>
              <a:rPr b="0" lang="en" sz="2200" spc="-1" strike="noStrike">
                <a:solidFill>
                  <a:srgbClr val="000000"/>
                </a:solidFill>
                <a:latin typeface="Arial"/>
                <a:ea typeface="Arial"/>
              </a:rPr>
              <a:t>r</a:t>
            </a:r>
            <a:r>
              <a:rPr b="0" lang="en" sz="2200" spc="-1" strike="noStrike">
                <a:solidFill>
                  <a:srgbClr val="000000"/>
                </a:solidFill>
                <a:latin typeface="Arial"/>
                <a:ea typeface="Arial"/>
              </a:rPr>
              <a:t>e</a:t>
            </a:r>
            <a:r>
              <a:rPr b="0" lang="en" sz="2200" spc="-1" strike="noStrike">
                <a:solidFill>
                  <a:srgbClr val="000000"/>
                </a:solidFill>
                <a:latin typeface="Arial"/>
                <a:ea typeface="Arial"/>
              </a:rPr>
              <a:t>d</a:t>
            </a:r>
            <a:r>
              <a:rPr b="0" lang="en" sz="2200" spc="-1" strike="noStrike">
                <a:solidFill>
                  <a:srgbClr val="000000"/>
                </a:solidFill>
                <a:latin typeface="Arial"/>
                <a:ea typeface="Arial"/>
              </a:rPr>
              <a:t>h</a:t>
            </a:r>
            <a:r>
              <a:rPr b="0" lang="en" sz="2200" spc="-1" strike="noStrike">
                <a:solidFill>
                  <a:srgbClr val="000000"/>
                </a:solidFill>
                <a:latin typeface="Arial"/>
                <a:ea typeface="Arial"/>
              </a:rPr>
              <a:t>a</a:t>
            </a:r>
            <a:r>
              <a:rPr b="0" lang="en" sz="2200" spc="-1" strike="noStrike">
                <a:solidFill>
                  <a:srgbClr val="000000"/>
                </a:solidFill>
                <a:latin typeface="Arial"/>
                <a:ea typeface="Arial"/>
              </a:rPr>
              <a:t>t</a:t>
            </a:r>
            <a:r>
              <a:rPr b="0" lang="en" sz="2200" spc="-1" strike="noStrike">
                <a:solidFill>
                  <a:srgbClr val="000000"/>
                </a:solidFill>
                <a:latin typeface="Arial"/>
                <a:ea typeface="Arial"/>
              </a:rPr>
              <a:t>.</a:t>
            </a:r>
            <a:r>
              <a:rPr b="0" lang="en" sz="2200" spc="-1" strike="noStrike">
                <a:solidFill>
                  <a:srgbClr val="000000"/>
                </a:solidFill>
                <a:latin typeface="Arial"/>
                <a:ea typeface="Arial"/>
              </a:rPr>
              <a:t>c</a:t>
            </a:r>
            <a:r>
              <a:rPr b="0" lang="en" sz="2200" spc="-1" strike="noStrike">
                <a:solidFill>
                  <a:srgbClr val="000000"/>
                </a:solidFill>
                <a:latin typeface="Arial"/>
                <a:ea typeface="Arial"/>
              </a:rPr>
              <a:t>o</a:t>
            </a:r>
            <a:r>
              <a:rPr b="0" lang="en" sz="2200" spc="-1" strike="noStrike">
                <a:solidFill>
                  <a:srgbClr val="000000"/>
                </a:solidFill>
                <a:latin typeface="Arial"/>
                <a:ea typeface="Arial"/>
              </a:rPr>
              <a:t>m</a:t>
            </a:r>
            <a:endParaRPr b="0" lang="en-US" sz="2200" spc="-1" strike="noStrike">
              <a:latin typeface="Arial"/>
            </a:endParaRPr>
          </a:p>
          <a:p>
            <a:pPr marL="457200" indent="-367920">
              <a:lnSpc>
                <a:spcPct val="93000"/>
              </a:lnSpc>
              <a:buClr>
                <a:srgbClr val="000000"/>
              </a:buClr>
              <a:buFont typeface="Arial"/>
              <a:buChar char="●"/>
            </a:pPr>
            <a:r>
              <a:rPr b="0" lang="en" sz="2200" spc="-1" strike="noStrike">
                <a:solidFill>
                  <a:srgbClr val="000000"/>
                </a:solidFill>
                <a:latin typeface="Arial"/>
                <a:ea typeface="Arial"/>
              </a:rPr>
              <a:t>A</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b</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M</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r>
              <a:rPr b="0" lang="en" sz="2200" spc="-1" strike="noStrike">
                <a:solidFill>
                  <a:srgbClr val="000000"/>
                </a:solidFill>
                <a:latin typeface="Arial"/>
                <a:ea typeface="Arial"/>
              </a:rPr>
              <a:t>t</a:t>
            </a:r>
            <a:r>
              <a:rPr b="0" lang="en" sz="2200" spc="-1" strike="noStrike">
                <a:solidFill>
                  <a:srgbClr val="000000"/>
                </a:solidFill>
                <a:latin typeface="Arial"/>
                <a:ea typeface="Arial"/>
              </a:rPr>
              <a:t>h</a:t>
            </a:r>
            <a:r>
              <a:rPr b="0" lang="en" sz="2200" spc="-1" strike="noStrike">
                <a:solidFill>
                  <a:srgbClr val="000000"/>
                </a:solidFill>
                <a:latin typeface="Arial"/>
                <a:ea typeface="Arial"/>
              </a:rPr>
              <a:t>l</a:t>
            </a:r>
            <a:r>
              <a:rPr b="0" lang="en" sz="2200" spc="-1" strike="noStrike">
                <a:solidFill>
                  <a:srgbClr val="000000"/>
                </a:solidFill>
                <a:latin typeface="Arial"/>
                <a:ea typeface="Arial"/>
              </a:rPr>
              <a:t>y</a:t>
            </a:r>
            <a:r>
              <a:rPr b="0" lang="en" sz="2200" spc="-1" strike="noStrike">
                <a:solidFill>
                  <a:srgbClr val="000000"/>
                </a:solidFill>
                <a:latin typeface="Arial"/>
                <a:ea typeface="Arial"/>
              </a:rPr>
              <a:t> </a:t>
            </a:r>
            <a:r>
              <a:rPr b="0" lang="en" sz="2200" spc="-1" strike="noStrike">
                <a:solidFill>
                  <a:srgbClr val="000000"/>
                </a:solidFill>
                <a:latin typeface="Arial"/>
                <a:ea typeface="Arial"/>
              </a:rPr>
              <a:t>B</a:t>
            </a:r>
            <a:r>
              <a:rPr b="0" lang="en" sz="2200" spc="-1" strike="noStrike">
                <a:solidFill>
                  <a:srgbClr val="000000"/>
                </a:solidFill>
                <a:latin typeface="Arial"/>
                <a:ea typeface="Arial"/>
              </a:rPr>
              <a:t>e</a:t>
            </a:r>
            <a:r>
              <a:rPr b="0" lang="en" sz="2200" spc="-1" strike="noStrike">
                <a:solidFill>
                  <a:srgbClr val="000000"/>
                </a:solidFill>
                <a:latin typeface="Arial"/>
                <a:ea typeface="Arial"/>
              </a:rPr>
              <a:t>s</a:t>
            </a:r>
            <a:r>
              <a:rPr b="0" lang="en" sz="2200" spc="-1" strike="noStrike">
                <a:solidFill>
                  <a:srgbClr val="000000"/>
                </a:solidFill>
                <a:latin typeface="Arial"/>
                <a:ea typeface="Arial"/>
              </a:rPr>
              <a:t>t </a:t>
            </a:r>
            <a:r>
              <a:rPr b="0" lang="en" sz="2200" spc="-1" strike="noStrike">
                <a:solidFill>
                  <a:srgbClr val="000000"/>
                </a:solidFill>
                <a:latin typeface="Arial"/>
                <a:ea typeface="Arial"/>
              </a:rPr>
              <a:t>P</a:t>
            </a:r>
            <a:r>
              <a:rPr b="0" lang="en" sz="2200" spc="-1" strike="noStrike">
                <a:solidFill>
                  <a:srgbClr val="000000"/>
                </a:solidFill>
                <a:latin typeface="Arial"/>
                <a:ea typeface="Arial"/>
              </a:rPr>
              <a:t>r</a:t>
            </a:r>
            <a:r>
              <a:rPr b="0" lang="en" sz="2200" spc="-1" strike="noStrike">
                <a:solidFill>
                  <a:srgbClr val="000000"/>
                </a:solidFill>
                <a:latin typeface="Arial"/>
                <a:ea typeface="Arial"/>
              </a:rPr>
              <a:t>a</a:t>
            </a:r>
            <a:r>
              <a:rPr b="0" lang="en" sz="2200" spc="-1" strike="noStrike">
                <a:solidFill>
                  <a:srgbClr val="000000"/>
                </a:solidFill>
                <a:latin typeface="Arial"/>
                <a:ea typeface="Arial"/>
              </a:rPr>
              <a:t>c</a:t>
            </a:r>
            <a:r>
              <a:rPr b="0" lang="en" sz="2200" spc="-1" strike="noStrike">
                <a:solidFill>
                  <a:srgbClr val="000000"/>
                </a:solidFill>
                <a:latin typeface="Arial"/>
                <a:ea typeface="Arial"/>
              </a:rPr>
              <a:t>t</a:t>
            </a:r>
            <a:r>
              <a:rPr b="0" lang="en" sz="2200" spc="-1" strike="noStrike">
                <a:solidFill>
                  <a:srgbClr val="000000"/>
                </a:solidFill>
                <a:latin typeface="Arial"/>
                <a:ea typeface="Arial"/>
              </a:rPr>
              <a:t>i</a:t>
            </a:r>
            <a:r>
              <a:rPr b="0" lang="en" sz="2200" spc="-1" strike="noStrike">
                <a:solidFill>
                  <a:srgbClr val="000000"/>
                </a:solidFill>
                <a:latin typeface="Arial"/>
                <a:ea typeface="Arial"/>
              </a:rPr>
              <a:t>c</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S</a:t>
            </a:r>
            <a:r>
              <a:rPr b="0" lang="en" sz="2200" spc="-1" strike="noStrike">
                <a:solidFill>
                  <a:srgbClr val="000000"/>
                </a:solidFill>
                <a:latin typeface="Arial"/>
                <a:ea typeface="Arial"/>
              </a:rPr>
              <a:t>e</a:t>
            </a:r>
            <a:r>
              <a:rPr b="0" lang="en" sz="2200" spc="-1" strike="noStrike">
                <a:solidFill>
                  <a:srgbClr val="000000"/>
                </a:solidFill>
                <a:latin typeface="Arial"/>
                <a:ea typeface="Arial"/>
              </a:rPr>
              <a:t>s</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endParaRPr b="0" lang="en-US" sz="2200" spc="-1" strike="noStrike">
              <a:latin typeface="Arial"/>
            </a:endParaRPr>
          </a:p>
          <a:p>
            <a:pPr marL="457200" indent="-367920">
              <a:lnSpc>
                <a:spcPct val="93000"/>
              </a:lnSpc>
              <a:buClr>
                <a:srgbClr val="000000"/>
              </a:buClr>
              <a:buFont typeface="Arial"/>
              <a:buChar char="●"/>
            </a:pPr>
            <a:r>
              <a:rPr b="0" lang="en" sz="2200" spc="-1" strike="noStrike">
                <a:solidFill>
                  <a:srgbClr val="000000"/>
                </a:solidFill>
                <a:latin typeface="Arial"/>
                <a:ea typeface="Arial"/>
              </a:rPr>
              <a:t>A</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b</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T</a:t>
            </a:r>
            <a:r>
              <a:rPr b="0" lang="en" sz="2200" spc="-1" strike="noStrike">
                <a:solidFill>
                  <a:srgbClr val="000000"/>
                </a:solidFill>
                <a:latin typeface="Arial"/>
                <a:ea typeface="Arial"/>
              </a:rPr>
              <a:t>r</a:t>
            </a:r>
            <a:r>
              <a:rPr b="0" lang="en" sz="2200" spc="-1" strike="noStrike">
                <a:solidFill>
                  <a:srgbClr val="000000"/>
                </a:solidFill>
                <a:latin typeface="Arial"/>
                <a:ea typeface="Arial"/>
              </a:rPr>
              <a:t>a</a:t>
            </a:r>
            <a:r>
              <a:rPr b="0" lang="en" sz="2200" spc="-1" strike="noStrike">
                <a:solidFill>
                  <a:srgbClr val="000000"/>
                </a:solidFill>
                <a:latin typeface="Arial"/>
                <a:ea typeface="Arial"/>
              </a:rPr>
              <a:t>i</a:t>
            </a:r>
            <a:r>
              <a:rPr b="0" lang="en" sz="2200" spc="-1" strike="noStrike">
                <a:solidFill>
                  <a:srgbClr val="000000"/>
                </a:solidFill>
                <a:latin typeface="Arial"/>
                <a:ea typeface="Arial"/>
              </a:rPr>
              <a:t>n</a:t>
            </a:r>
            <a:r>
              <a:rPr b="0" lang="en" sz="2200" spc="-1" strike="noStrike">
                <a:solidFill>
                  <a:srgbClr val="000000"/>
                </a:solidFill>
                <a:latin typeface="Arial"/>
                <a:ea typeface="Arial"/>
              </a:rPr>
              <a:t>i</a:t>
            </a:r>
            <a:r>
              <a:rPr b="0" lang="en" sz="2200" spc="-1" strike="noStrike">
                <a:solidFill>
                  <a:srgbClr val="000000"/>
                </a:solidFill>
                <a:latin typeface="Arial"/>
                <a:ea typeface="Arial"/>
              </a:rPr>
              <a:t>n</a:t>
            </a:r>
            <a:r>
              <a:rPr b="0" lang="en" sz="2200" spc="-1" strike="noStrike">
                <a:solidFill>
                  <a:srgbClr val="000000"/>
                </a:solidFill>
                <a:latin typeface="Arial"/>
                <a:ea typeface="Arial"/>
              </a:rPr>
              <a:t>g</a:t>
            </a:r>
            <a:r>
              <a:rPr b="0" lang="en" sz="2200" spc="-1" strike="noStrike">
                <a:solidFill>
                  <a:srgbClr val="000000"/>
                </a:solidFill>
                <a:latin typeface="Arial"/>
                <a:ea typeface="Arial"/>
              </a:rPr>
              <a:t> </a:t>
            </a:r>
            <a:r>
              <a:rPr b="0" lang="en" sz="2200" spc="-1" strike="noStrike">
                <a:solidFill>
                  <a:srgbClr val="000000"/>
                </a:solidFill>
                <a:latin typeface="Arial"/>
                <a:ea typeface="Arial"/>
              </a:rPr>
              <a:t>v</a:t>
            </a:r>
            <a:r>
              <a:rPr b="0" lang="en" sz="2200" spc="-1" strike="noStrike">
                <a:solidFill>
                  <a:srgbClr val="000000"/>
                </a:solidFill>
                <a:latin typeface="Arial"/>
                <a:ea typeface="Arial"/>
              </a:rPr>
              <a:t>i</a:t>
            </a:r>
            <a:r>
              <a:rPr b="0" lang="en" sz="2200" spc="-1" strike="noStrike">
                <a:solidFill>
                  <a:srgbClr val="000000"/>
                </a:solidFill>
                <a:latin typeface="Arial"/>
                <a:ea typeface="Arial"/>
              </a:rPr>
              <a:t>a</a:t>
            </a:r>
            <a:r>
              <a:rPr b="0" lang="en" sz="2200" spc="-1" strike="noStrike">
                <a:solidFill>
                  <a:srgbClr val="000000"/>
                </a:solidFill>
                <a:latin typeface="Arial"/>
                <a:ea typeface="Arial"/>
              </a:rPr>
              <a:t> </a:t>
            </a:r>
            <a:r>
              <a:rPr b="0" lang="en" sz="2200" spc="-1" strike="noStrike">
                <a:solidFill>
                  <a:srgbClr val="000000"/>
                </a:solidFill>
                <a:latin typeface="Arial"/>
                <a:ea typeface="Arial"/>
              </a:rPr>
              <a:t>R</a:t>
            </a:r>
            <a:r>
              <a:rPr b="0" lang="en" sz="2200" spc="-1" strike="noStrike">
                <a:solidFill>
                  <a:srgbClr val="000000"/>
                </a:solidFill>
                <a:latin typeface="Arial"/>
                <a:ea typeface="Arial"/>
              </a:rPr>
              <a:t>e</a:t>
            </a:r>
            <a:r>
              <a:rPr b="0" lang="en" sz="2200" spc="-1" strike="noStrike">
                <a:solidFill>
                  <a:srgbClr val="000000"/>
                </a:solidFill>
                <a:latin typeface="Arial"/>
                <a:ea typeface="Arial"/>
              </a:rPr>
              <a:t>d</a:t>
            </a:r>
            <a:r>
              <a:rPr b="0" lang="en" sz="2200" spc="-1" strike="noStrike">
                <a:solidFill>
                  <a:srgbClr val="000000"/>
                </a:solidFill>
                <a:latin typeface="Arial"/>
                <a:ea typeface="Arial"/>
              </a:rPr>
              <a:t> </a:t>
            </a:r>
            <a:r>
              <a:rPr b="0" lang="en" sz="2200" spc="-1" strike="noStrike">
                <a:solidFill>
                  <a:srgbClr val="000000"/>
                </a:solidFill>
                <a:latin typeface="Arial"/>
                <a:ea typeface="Arial"/>
              </a:rPr>
              <a:t>H</a:t>
            </a:r>
            <a:r>
              <a:rPr b="0" lang="en" sz="2200" spc="-1" strike="noStrike">
                <a:solidFill>
                  <a:srgbClr val="000000"/>
                </a:solidFill>
                <a:latin typeface="Arial"/>
                <a:ea typeface="Arial"/>
              </a:rPr>
              <a:t>a</a:t>
            </a:r>
            <a:r>
              <a:rPr b="0" lang="en" sz="2200" spc="-1" strike="noStrike">
                <a:solidFill>
                  <a:srgbClr val="000000"/>
                </a:solidFill>
                <a:latin typeface="Arial"/>
                <a:ea typeface="Arial"/>
              </a:rPr>
              <a:t>t </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a</a:t>
            </a:r>
            <a:r>
              <a:rPr b="0" lang="en" sz="2200" spc="-1" strike="noStrike">
                <a:solidFill>
                  <a:srgbClr val="000000"/>
                </a:solidFill>
                <a:latin typeface="Arial"/>
                <a:ea typeface="Arial"/>
              </a:rPr>
              <a:t>r</a:t>
            </a:r>
            <a:r>
              <a:rPr b="0" lang="en" sz="2200" spc="-1" strike="noStrike">
                <a:solidFill>
                  <a:srgbClr val="000000"/>
                </a:solidFill>
                <a:latin typeface="Arial"/>
                <a:ea typeface="Arial"/>
              </a:rPr>
              <a:t>n</a:t>
            </a:r>
            <a:r>
              <a:rPr b="0" lang="en" sz="2200" spc="-1" strike="noStrike">
                <a:solidFill>
                  <a:srgbClr val="000000"/>
                </a:solidFill>
                <a:latin typeface="Arial"/>
                <a:ea typeface="Arial"/>
              </a:rPr>
              <a:t>i</a:t>
            </a:r>
            <a:r>
              <a:rPr b="0" lang="en" sz="2200" spc="-1" strike="noStrike">
                <a:solidFill>
                  <a:srgbClr val="000000"/>
                </a:solidFill>
                <a:latin typeface="Arial"/>
                <a:ea typeface="Arial"/>
              </a:rPr>
              <a:t>n</a:t>
            </a:r>
            <a:r>
              <a:rPr b="0" lang="en" sz="2200" spc="-1" strike="noStrike">
                <a:solidFill>
                  <a:srgbClr val="000000"/>
                </a:solidFill>
                <a:latin typeface="Arial"/>
                <a:ea typeface="Arial"/>
              </a:rPr>
              <a:t>g</a:t>
            </a:r>
            <a:r>
              <a:rPr b="0" lang="en" sz="2200" spc="-1" strike="noStrike">
                <a:solidFill>
                  <a:srgbClr val="000000"/>
                </a:solidFill>
                <a:latin typeface="Arial"/>
                <a:ea typeface="Arial"/>
              </a:rPr>
              <a:t> </a:t>
            </a:r>
            <a:r>
              <a:rPr b="0" lang="en" sz="2200" spc="-1" strike="noStrike">
                <a:solidFill>
                  <a:srgbClr val="000000"/>
                </a:solidFill>
                <a:latin typeface="Arial"/>
                <a:ea typeface="Arial"/>
              </a:rPr>
              <a:t>s</a:t>
            </a:r>
            <a:r>
              <a:rPr b="0" lang="en" sz="2200" spc="-1" strike="noStrike">
                <a:solidFill>
                  <a:srgbClr val="000000"/>
                </a:solidFill>
                <a:latin typeface="Arial"/>
                <a:ea typeface="Arial"/>
              </a:rPr>
              <a:t>u</a:t>
            </a:r>
            <a:r>
              <a:rPr b="0" lang="en" sz="2200" spc="-1" strike="noStrike">
                <a:solidFill>
                  <a:srgbClr val="000000"/>
                </a:solidFill>
                <a:latin typeface="Arial"/>
                <a:ea typeface="Arial"/>
              </a:rPr>
              <a:t>b</a:t>
            </a:r>
            <a:r>
              <a:rPr b="0" lang="en" sz="2200" spc="-1" strike="noStrike">
                <a:solidFill>
                  <a:srgbClr val="000000"/>
                </a:solidFill>
                <a:latin typeface="Arial"/>
                <a:ea typeface="Arial"/>
              </a:rPr>
              <a:t>s</a:t>
            </a:r>
            <a:r>
              <a:rPr b="0" lang="en" sz="2200" spc="-1" strike="noStrike">
                <a:solidFill>
                  <a:srgbClr val="000000"/>
                </a:solidFill>
                <a:latin typeface="Arial"/>
                <a:ea typeface="Arial"/>
              </a:rPr>
              <a:t>c</a:t>
            </a:r>
            <a:r>
              <a:rPr b="0" lang="en" sz="2200" spc="-1" strike="noStrike">
                <a:solidFill>
                  <a:srgbClr val="000000"/>
                </a:solidFill>
                <a:latin typeface="Arial"/>
                <a:ea typeface="Arial"/>
              </a:rPr>
              <a:t>r</a:t>
            </a:r>
            <a:r>
              <a:rPr b="0" lang="en" sz="2200" spc="-1" strike="noStrike">
                <a:solidFill>
                  <a:srgbClr val="000000"/>
                </a:solidFill>
                <a:latin typeface="Arial"/>
                <a:ea typeface="Arial"/>
              </a:rPr>
              <a:t>i</a:t>
            </a:r>
            <a:r>
              <a:rPr b="0" lang="en" sz="2200" spc="-1" strike="noStrike">
                <a:solidFill>
                  <a:srgbClr val="000000"/>
                </a:solidFill>
                <a:latin typeface="Arial"/>
                <a:ea typeface="Arial"/>
              </a:rPr>
              <a:t>p</a:t>
            </a:r>
            <a:r>
              <a:rPr b="0" lang="en" sz="2200" spc="-1" strike="noStrike">
                <a:solidFill>
                  <a:srgbClr val="000000"/>
                </a:solidFill>
                <a:latin typeface="Arial"/>
                <a:ea typeface="Arial"/>
              </a:rPr>
              <a:t>t</a:t>
            </a:r>
            <a:r>
              <a:rPr b="0" lang="en" sz="2200" spc="-1" strike="noStrike">
                <a:solidFill>
                  <a:srgbClr val="000000"/>
                </a:solidFill>
                <a:latin typeface="Arial"/>
                <a:ea typeface="Arial"/>
              </a:rPr>
              <a:t>i</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r>
              <a:rPr b="0" lang="en" sz="2200" spc="-1" strike="noStrike">
                <a:solidFill>
                  <a:srgbClr val="000000"/>
                </a:solidFill>
                <a:latin typeface="Arial"/>
                <a:ea typeface="Arial"/>
              </a:rPr>
              <a:t> </a:t>
            </a:r>
            <a:r>
              <a:rPr b="0" lang="en" sz="2200" spc="-1" strike="noStrike">
                <a:solidFill>
                  <a:srgbClr val="000000"/>
                </a:solidFill>
                <a:latin typeface="Arial"/>
                <a:ea typeface="Arial"/>
              </a:rPr>
              <a:t>(</a:t>
            </a:r>
            <a:r>
              <a:rPr b="0" lang="en" sz="2200" spc="-1" strike="noStrike">
                <a:solidFill>
                  <a:srgbClr val="000000"/>
                </a:solidFill>
                <a:latin typeface="Arial"/>
                <a:ea typeface="Arial"/>
              </a:rPr>
              <a:t>1</a:t>
            </a:r>
            <a:r>
              <a:rPr b="0" lang="en" sz="2200" spc="-1" strike="noStrike">
                <a:solidFill>
                  <a:srgbClr val="000000"/>
                </a:solidFill>
                <a:latin typeface="Arial"/>
                <a:ea typeface="Arial"/>
              </a:rPr>
              <a:t>2</a:t>
            </a:r>
            <a:r>
              <a:rPr b="0" lang="en" sz="2200" spc="-1" strike="noStrike">
                <a:solidFill>
                  <a:srgbClr val="000000"/>
                </a:solidFill>
                <a:latin typeface="Arial"/>
                <a:ea typeface="Arial"/>
              </a:rPr>
              <a:t> </a:t>
            </a:r>
            <a:r>
              <a:rPr b="0" lang="en" sz="2200" spc="-1" strike="noStrike">
                <a:solidFill>
                  <a:srgbClr val="000000"/>
                </a:solidFill>
                <a:latin typeface="Arial"/>
                <a:ea typeface="Arial"/>
              </a:rPr>
              <a:t>m</a:t>
            </a:r>
            <a:r>
              <a:rPr b="0" lang="en" sz="2200" spc="-1" strike="noStrike">
                <a:solidFill>
                  <a:srgbClr val="000000"/>
                </a:solidFill>
                <a:latin typeface="Arial"/>
                <a:ea typeface="Arial"/>
              </a:rPr>
              <a:t>o</a:t>
            </a:r>
            <a:r>
              <a:rPr b="0" lang="en" sz="2200" spc="-1" strike="noStrike">
                <a:solidFill>
                  <a:srgbClr val="000000"/>
                </a:solidFill>
                <a:latin typeface="Arial"/>
                <a:ea typeface="Arial"/>
              </a:rPr>
              <a:t>s</a:t>
            </a:r>
            <a:r>
              <a:rPr b="0" lang="en" sz="2200" spc="-1" strike="noStrike">
                <a:solidFill>
                  <a:srgbClr val="000000"/>
                </a:solidFill>
                <a:latin typeface="Arial"/>
                <a:ea typeface="Arial"/>
              </a:rPr>
              <a:t>, </a:t>
            </a:r>
            <a:r>
              <a:rPr b="0" lang="en" sz="2200" spc="-1" strike="noStrike">
                <a:solidFill>
                  <a:srgbClr val="000000"/>
                </a:solidFill>
                <a:latin typeface="Arial"/>
                <a:ea typeface="Arial"/>
              </a:rPr>
              <a:t>e</a:t>
            </a:r>
            <a:r>
              <a:rPr b="0" lang="en" sz="2200" spc="-1" strike="noStrike">
                <a:solidFill>
                  <a:srgbClr val="000000"/>
                </a:solidFill>
                <a:latin typeface="Arial"/>
                <a:ea typeface="Arial"/>
              </a:rPr>
              <a:t>n</a:t>
            </a:r>
            <a:r>
              <a:rPr b="0" lang="en" sz="2200" spc="-1" strike="noStrike">
                <a:solidFill>
                  <a:srgbClr val="000000"/>
                </a:solidFill>
                <a:latin typeface="Arial"/>
                <a:ea typeface="Arial"/>
              </a:rPr>
              <a:t>t</a:t>
            </a:r>
            <a:r>
              <a:rPr b="0" lang="en" sz="2200" spc="-1" strike="noStrike">
                <a:solidFill>
                  <a:srgbClr val="000000"/>
                </a:solidFill>
                <a:latin typeface="Arial"/>
                <a:ea typeface="Arial"/>
              </a:rPr>
              <a:t>i</a:t>
            </a:r>
            <a:r>
              <a:rPr b="0" lang="en" sz="2200" spc="-1" strike="noStrike">
                <a:solidFill>
                  <a:srgbClr val="000000"/>
                </a:solidFill>
                <a:latin typeface="Arial"/>
                <a:ea typeface="Arial"/>
              </a:rPr>
              <a:t>r</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p</a:t>
            </a:r>
            <a:r>
              <a:rPr b="0" lang="en" sz="2200" spc="-1" strike="noStrike">
                <a:solidFill>
                  <a:srgbClr val="000000"/>
                </a:solidFill>
                <a:latin typeface="Arial"/>
                <a:ea typeface="Arial"/>
              </a:rPr>
              <a:t>r</a:t>
            </a:r>
            <a:r>
              <a:rPr b="0" lang="en" sz="2200" spc="-1" strike="noStrike">
                <a:solidFill>
                  <a:srgbClr val="000000"/>
                </a:solidFill>
                <a:latin typeface="Arial"/>
                <a:ea typeface="Arial"/>
              </a:rPr>
              <a:t>o</a:t>
            </a:r>
            <a:r>
              <a:rPr b="0" lang="en" sz="2200" spc="-1" strike="noStrike">
                <a:solidFill>
                  <a:srgbClr val="000000"/>
                </a:solidFill>
                <a:latin typeface="Arial"/>
                <a:ea typeface="Arial"/>
              </a:rPr>
              <a:t>d</a:t>
            </a:r>
            <a:r>
              <a:rPr b="0" lang="en" sz="2200" spc="-1" strike="noStrike">
                <a:solidFill>
                  <a:srgbClr val="000000"/>
                </a:solidFill>
                <a:latin typeface="Arial"/>
                <a:ea typeface="Arial"/>
              </a:rPr>
              <a:t>u</a:t>
            </a:r>
            <a:r>
              <a:rPr b="0" lang="en" sz="2200" spc="-1" strike="noStrike">
                <a:solidFill>
                  <a:srgbClr val="000000"/>
                </a:solidFill>
                <a:latin typeface="Arial"/>
                <a:ea typeface="Arial"/>
              </a:rPr>
              <a:t>c</a:t>
            </a:r>
            <a:r>
              <a:rPr b="0" lang="en" sz="2200" spc="-1" strike="noStrike">
                <a:solidFill>
                  <a:srgbClr val="000000"/>
                </a:solidFill>
                <a:latin typeface="Arial"/>
                <a:ea typeface="Arial"/>
              </a:rPr>
              <a:t>t </a:t>
            </a:r>
            <a:r>
              <a:rPr b="0" lang="en" sz="2200" spc="-1" strike="noStrike">
                <a:solidFill>
                  <a:srgbClr val="000000"/>
                </a:solidFill>
                <a:latin typeface="Arial"/>
                <a:ea typeface="Arial"/>
              </a:rPr>
              <a:t>p</a:t>
            </a:r>
            <a:r>
              <a:rPr b="0" lang="en" sz="2200" spc="-1" strike="noStrike">
                <a:solidFill>
                  <a:srgbClr val="000000"/>
                </a:solidFill>
                <a:latin typeface="Arial"/>
                <a:ea typeface="Arial"/>
              </a:rPr>
              <a:t>o</a:t>
            </a:r>
            <a:r>
              <a:rPr b="0" lang="en" sz="2200" spc="-1" strike="noStrike">
                <a:solidFill>
                  <a:srgbClr val="000000"/>
                </a:solidFill>
                <a:latin typeface="Arial"/>
                <a:ea typeface="Arial"/>
              </a:rPr>
              <a:t>r</a:t>
            </a:r>
            <a:r>
              <a:rPr b="0" lang="en" sz="2200" spc="-1" strike="noStrike">
                <a:solidFill>
                  <a:srgbClr val="000000"/>
                </a:solidFill>
                <a:latin typeface="Arial"/>
                <a:ea typeface="Arial"/>
              </a:rPr>
              <a:t>t</a:t>
            </a:r>
            <a:r>
              <a:rPr b="0" lang="en" sz="2200" spc="-1" strike="noStrike">
                <a:solidFill>
                  <a:srgbClr val="000000"/>
                </a:solidFill>
                <a:latin typeface="Arial"/>
                <a:ea typeface="Arial"/>
              </a:rPr>
              <a:t>f</a:t>
            </a:r>
            <a:r>
              <a:rPr b="0" lang="en" sz="2200" spc="-1" strike="noStrike">
                <a:solidFill>
                  <a:srgbClr val="000000"/>
                </a:solidFill>
                <a:latin typeface="Arial"/>
                <a:ea typeface="Arial"/>
              </a:rPr>
              <a:t>o</a:t>
            </a:r>
            <a:r>
              <a:rPr b="0" lang="en" sz="2200" spc="-1" strike="noStrike">
                <a:solidFill>
                  <a:srgbClr val="000000"/>
                </a:solidFill>
                <a:latin typeface="Arial"/>
                <a:ea typeface="Arial"/>
              </a:rPr>
              <a:t>l</a:t>
            </a:r>
            <a:r>
              <a:rPr b="0" lang="en" sz="2200" spc="-1" strike="noStrike">
                <a:solidFill>
                  <a:srgbClr val="000000"/>
                </a:solidFill>
                <a:latin typeface="Arial"/>
                <a:ea typeface="Arial"/>
              </a:rPr>
              <a:t>i</a:t>
            </a:r>
            <a:r>
              <a:rPr b="0" lang="en" sz="2200" spc="-1" strike="noStrike">
                <a:solidFill>
                  <a:srgbClr val="000000"/>
                </a:solidFill>
                <a:latin typeface="Arial"/>
                <a:ea typeface="Arial"/>
              </a:rPr>
              <a:t>o</a:t>
            </a:r>
            <a:r>
              <a:rPr b="0" lang="en" sz="2200" spc="-1" strike="noStrike">
                <a:solidFill>
                  <a:srgbClr val="000000"/>
                </a:solidFill>
                <a:latin typeface="Arial"/>
                <a:ea typeface="Arial"/>
              </a:rPr>
              <a:t>)</a:t>
            </a:r>
            <a:endParaRPr b="0" lang="en-US" sz="2200" spc="-1" strike="noStrike">
              <a:latin typeface="Arial"/>
            </a:endParaRPr>
          </a:p>
          <a:p>
            <a:pPr marL="457200" indent="-367920">
              <a:lnSpc>
                <a:spcPct val="93000"/>
              </a:lnSpc>
              <a:buClr>
                <a:srgbClr val="000000"/>
              </a:buClr>
              <a:buFont typeface="Arial"/>
              <a:buChar char="●"/>
            </a:pPr>
            <a:r>
              <a:rPr b="0" lang="en" sz="2200" spc="-1" strike="noStrike">
                <a:solidFill>
                  <a:srgbClr val="000000"/>
                </a:solidFill>
                <a:latin typeface="Arial"/>
                <a:ea typeface="Arial"/>
              </a:rPr>
              <a:t>A</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b</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O</a:t>
            </a:r>
            <a:r>
              <a:rPr b="0" lang="en" sz="2200" spc="-1" strike="noStrike">
                <a:solidFill>
                  <a:srgbClr val="000000"/>
                </a:solidFill>
                <a:latin typeface="Arial"/>
                <a:ea typeface="Arial"/>
              </a:rPr>
              <a:t>p</a:t>
            </a:r>
            <a:r>
              <a:rPr b="0" lang="en" sz="2200" spc="-1" strike="noStrike">
                <a:solidFill>
                  <a:srgbClr val="000000"/>
                </a:solidFill>
                <a:latin typeface="Arial"/>
                <a:ea typeface="Arial"/>
              </a:rPr>
              <a:t>t</a:t>
            </a:r>
            <a:r>
              <a:rPr b="0" lang="en" sz="2200" spc="-1" strike="noStrike">
                <a:solidFill>
                  <a:srgbClr val="000000"/>
                </a:solidFill>
                <a:latin typeface="Arial"/>
                <a:ea typeface="Arial"/>
              </a:rPr>
              <a:t>u</a:t>
            </a:r>
            <a:r>
              <a:rPr b="0" lang="en" sz="2200" spc="-1" strike="noStrike">
                <a:solidFill>
                  <a:srgbClr val="000000"/>
                </a:solidFill>
                <a:latin typeface="Arial"/>
                <a:ea typeface="Arial"/>
              </a:rPr>
              <a:t>m</a:t>
            </a:r>
            <a:r>
              <a:rPr b="0" lang="en" sz="2200" spc="-1" strike="noStrike">
                <a:solidFill>
                  <a:srgbClr val="000000"/>
                </a:solidFill>
                <a:latin typeface="Arial"/>
                <a:ea typeface="Arial"/>
              </a:rPr>
              <a:t> </a:t>
            </a:r>
            <a:r>
              <a:rPr b="0" lang="en" sz="2200" spc="-1" strike="noStrike">
                <a:solidFill>
                  <a:srgbClr val="000000"/>
                </a:solidFill>
                <a:latin typeface="Arial"/>
                <a:ea typeface="Arial"/>
              </a:rPr>
              <a:t>E</a:t>
            </a:r>
            <a:r>
              <a:rPr b="0" lang="en" sz="2200" spc="-1" strike="noStrike">
                <a:solidFill>
                  <a:srgbClr val="000000"/>
                </a:solidFill>
                <a:latin typeface="Arial"/>
                <a:ea typeface="Arial"/>
              </a:rPr>
              <a:t>v</a:t>
            </a:r>
            <a:r>
              <a:rPr b="0" lang="en" sz="2200" spc="-1" strike="noStrike">
                <a:solidFill>
                  <a:srgbClr val="000000"/>
                </a:solidFill>
                <a:latin typeface="Arial"/>
                <a:ea typeface="Arial"/>
              </a:rPr>
              <a:t>e</a:t>
            </a:r>
            <a:r>
              <a:rPr b="0" lang="en" sz="2200" spc="-1" strike="noStrike">
                <a:solidFill>
                  <a:srgbClr val="000000"/>
                </a:solidFill>
                <a:latin typeface="Arial"/>
                <a:ea typeface="Arial"/>
              </a:rPr>
              <a:t>n</a:t>
            </a:r>
            <a:r>
              <a:rPr b="0" lang="en" sz="2200" spc="-1" strike="noStrike">
                <a:solidFill>
                  <a:srgbClr val="000000"/>
                </a:solidFill>
                <a:latin typeface="Arial"/>
                <a:ea typeface="Arial"/>
              </a:rPr>
              <a:t>t </a:t>
            </a:r>
            <a:r>
              <a:rPr b="0" lang="en" sz="2200" spc="-1" strike="noStrike">
                <a:solidFill>
                  <a:srgbClr val="000000"/>
                </a:solidFill>
                <a:latin typeface="Arial"/>
                <a:ea typeface="Arial"/>
              </a:rPr>
              <a:t>P</a:t>
            </a:r>
            <a:r>
              <a:rPr b="0" lang="en" sz="2200" spc="-1" strike="noStrike">
                <a:solidFill>
                  <a:srgbClr val="000000"/>
                </a:solidFill>
                <a:latin typeface="Arial"/>
                <a:ea typeface="Arial"/>
              </a:rPr>
              <a:t>a</a:t>
            </a:r>
            <a:r>
              <a:rPr b="0" lang="en" sz="2200" spc="-1" strike="noStrike">
                <a:solidFill>
                  <a:srgbClr val="000000"/>
                </a:solidFill>
                <a:latin typeface="Arial"/>
                <a:ea typeface="Arial"/>
              </a:rPr>
              <a:t>r</a:t>
            </a:r>
            <a:r>
              <a:rPr b="0" lang="en" sz="2200" spc="-1" strike="noStrike">
                <a:solidFill>
                  <a:srgbClr val="000000"/>
                </a:solidFill>
                <a:latin typeface="Arial"/>
                <a:ea typeface="Arial"/>
              </a:rPr>
              <a:t>t </a:t>
            </a:r>
            <a:r>
              <a:rPr b="0" lang="en" sz="2200" spc="-1" strike="noStrike">
                <a:solidFill>
                  <a:srgbClr val="000000"/>
                </a:solidFill>
                <a:latin typeface="Arial"/>
                <a:ea typeface="Arial"/>
              </a:rPr>
              <a:t>I</a:t>
            </a:r>
            <a:r>
              <a:rPr b="0" lang="en" sz="2200" spc="-1" strike="noStrike">
                <a:solidFill>
                  <a:srgbClr val="000000"/>
                </a:solidFill>
                <a:latin typeface="Arial"/>
                <a:ea typeface="Arial"/>
              </a:rPr>
              <a:t>I</a:t>
            </a:r>
            <a:endParaRPr b="0" lang="en-US" sz="2200" spc="-1" strike="noStrike">
              <a:latin typeface="Arial"/>
            </a:endParaRPr>
          </a:p>
          <a:p>
            <a:pPr lvl="1" marL="914400" indent="-367920">
              <a:lnSpc>
                <a:spcPct val="93000"/>
              </a:lnSpc>
              <a:buClr>
                <a:srgbClr val="000000"/>
              </a:buClr>
              <a:buFont typeface="Arial"/>
              <a:buChar char="○"/>
            </a:pPr>
            <a:r>
              <a:rPr b="0" lang="en" sz="2200" spc="-1" strike="noStrike">
                <a:solidFill>
                  <a:srgbClr val="000000"/>
                </a:solidFill>
                <a:latin typeface="Arial"/>
                <a:ea typeface="Arial"/>
              </a:rPr>
              <a:t>S</a:t>
            </a:r>
            <a:r>
              <a:rPr b="0" lang="en" sz="2200" spc="-1" strike="noStrike">
                <a:solidFill>
                  <a:srgbClr val="000000"/>
                </a:solidFill>
                <a:latin typeface="Arial"/>
                <a:ea typeface="Arial"/>
              </a:rPr>
              <a:t>e</a:t>
            </a:r>
            <a:r>
              <a:rPr b="0" lang="en" sz="2200" spc="-1" strike="noStrike">
                <a:solidFill>
                  <a:srgbClr val="000000"/>
                </a:solidFill>
                <a:latin typeface="Arial"/>
                <a:ea typeface="Arial"/>
              </a:rPr>
              <a:t>p</a:t>
            </a:r>
            <a:r>
              <a:rPr b="0" lang="en" sz="2200" spc="-1" strike="noStrike">
                <a:solidFill>
                  <a:srgbClr val="000000"/>
                </a:solidFill>
                <a:latin typeface="Arial"/>
                <a:ea typeface="Arial"/>
              </a:rPr>
              <a:t>t</a:t>
            </a:r>
            <a:r>
              <a:rPr b="0" lang="en" sz="2200" spc="-1" strike="noStrike">
                <a:solidFill>
                  <a:srgbClr val="000000"/>
                </a:solidFill>
                <a:latin typeface="Arial"/>
                <a:ea typeface="Arial"/>
              </a:rPr>
              <a:t>e</a:t>
            </a:r>
            <a:r>
              <a:rPr b="0" lang="en" sz="2200" spc="-1" strike="noStrike">
                <a:solidFill>
                  <a:srgbClr val="000000"/>
                </a:solidFill>
                <a:latin typeface="Arial"/>
                <a:ea typeface="Arial"/>
              </a:rPr>
              <a:t>m</a:t>
            </a:r>
            <a:r>
              <a:rPr b="0" lang="en" sz="2200" spc="-1" strike="noStrike">
                <a:solidFill>
                  <a:srgbClr val="000000"/>
                </a:solidFill>
                <a:latin typeface="Arial"/>
                <a:ea typeface="Arial"/>
              </a:rPr>
              <a:t>b</a:t>
            </a:r>
            <a:r>
              <a:rPr b="0" lang="en" sz="2200" spc="-1" strike="noStrike">
                <a:solidFill>
                  <a:srgbClr val="000000"/>
                </a:solidFill>
                <a:latin typeface="Arial"/>
                <a:ea typeface="Arial"/>
              </a:rPr>
              <a:t>e</a:t>
            </a:r>
            <a:r>
              <a:rPr b="0" lang="en" sz="2200" spc="-1" strike="noStrike">
                <a:solidFill>
                  <a:srgbClr val="000000"/>
                </a:solidFill>
                <a:latin typeface="Arial"/>
                <a:ea typeface="Arial"/>
              </a:rPr>
              <a:t>r</a:t>
            </a:r>
            <a:r>
              <a:rPr b="0" lang="en" sz="2200" spc="-1" strike="noStrike">
                <a:solidFill>
                  <a:srgbClr val="000000"/>
                </a:solidFill>
                <a:latin typeface="Arial"/>
                <a:ea typeface="Arial"/>
              </a:rPr>
              <a:t> </a:t>
            </a:r>
            <a:r>
              <a:rPr b="0" lang="en" sz="2200" spc="-1" strike="noStrike">
                <a:solidFill>
                  <a:srgbClr val="000000"/>
                </a:solidFill>
                <a:latin typeface="Arial"/>
                <a:ea typeface="Arial"/>
              </a:rPr>
              <a:t>9</a:t>
            </a:r>
            <a:r>
              <a:rPr b="0" lang="en" sz="2200" spc="-1" strike="noStrike">
                <a:solidFill>
                  <a:srgbClr val="000000"/>
                </a:solidFill>
                <a:latin typeface="Arial"/>
                <a:ea typeface="Arial"/>
              </a:rPr>
              <a:t>t</a:t>
            </a:r>
            <a:r>
              <a:rPr b="0" lang="en" sz="2200" spc="-1" strike="noStrike">
                <a:solidFill>
                  <a:srgbClr val="000000"/>
                </a:solidFill>
                <a:latin typeface="Arial"/>
                <a:ea typeface="Arial"/>
              </a:rPr>
              <a:t>h</a:t>
            </a:r>
            <a:r>
              <a:rPr b="0" lang="en" sz="2200" spc="-1" strike="noStrike">
                <a:solidFill>
                  <a:srgbClr val="000000"/>
                </a:solidFill>
                <a:latin typeface="Arial"/>
                <a:ea typeface="Arial"/>
              </a:rPr>
              <a:t> </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A</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b</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 </a:t>
            </a:r>
            <a:r>
              <a:rPr b="0" lang="en" sz="2200" spc="-1" strike="noStrike">
                <a:solidFill>
                  <a:srgbClr val="000000"/>
                </a:solidFill>
                <a:latin typeface="Arial"/>
                <a:ea typeface="Arial"/>
              </a:rPr>
              <a:t>C</a:t>
            </a:r>
            <a:r>
              <a:rPr b="0" lang="en" sz="2200" spc="-1" strike="noStrike">
                <a:solidFill>
                  <a:srgbClr val="000000"/>
                </a:solidFill>
                <a:latin typeface="Arial"/>
                <a:ea typeface="Arial"/>
              </a:rPr>
              <a:t>o</a:t>
            </a:r>
            <a:r>
              <a:rPr b="0" lang="en" sz="2200" spc="-1" strike="noStrike">
                <a:solidFill>
                  <a:srgbClr val="000000"/>
                </a:solidFill>
                <a:latin typeface="Arial"/>
                <a:ea typeface="Arial"/>
              </a:rPr>
              <a:t>l</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c</a:t>
            </a:r>
            <a:r>
              <a:rPr b="0" lang="en" sz="2200" spc="-1" strike="noStrike">
                <a:solidFill>
                  <a:srgbClr val="000000"/>
                </a:solidFill>
                <a:latin typeface="Arial"/>
                <a:ea typeface="Arial"/>
              </a:rPr>
              <a:t>t</a:t>
            </a:r>
            <a:r>
              <a:rPr b="0" lang="en" sz="2200" spc="-1" strike="noStrike">
                <a:solidFill>
                  <a:srgbClr val="000000"/>
                </a:solidFill>
                <a:latin typeface="Arial"/>
                <a:ea typeface="Arial"/>
              </a:rPr>
              <a:t>i</a:t>
            </a:r>
            <a:r>
              <a:rPr b="0" lang="en" sz="2200" spc="-1" strike="noStrike">
                <a:solidFill>
                  <a:srgbClr val="000000"/>
                </a:solidFill>
                <a:latin typeface="Arial"/>
                <a:ea typeface="Arial"/>
              </a:rPr>
              <a:t>o</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endParaRPr b="0" lang="en-US" sz="2200" spc="-1" strike="noStrike">
              <a:latin typeface="Arial"/>
            </a:endParaRPr>
          </a:p>
          <a:p>
            <a:pPr marL="457200" indent="-367920">
              <a:lnSpc>
                <a:spcPct val="93000"/>
              </a:lnSpc>
              <a:buClr>
                <a:srgbClr val="000000"/>
              </a:buClr>
              <a:buFont typeface="Arial"/>
              <a:buChar char="●"/>
            </a:pPr>
            <a:r>
              <a:rPr b="0" lang="en" sz="2200" spc="-1" strike="noStrike">
                <a:solidFill>
                  <a:srgbClr val="000000"/>
                </a:solidFill>
                <a:latin typeface="Arial"/>
                <a:ea typeface="Arial"/>
              </a:rPr>
              <a:t>A</a:t>
            </a:r>
            <a:r>
              <a:rPr b="0" lang="en" sz="2200" spc="-1" strike="noStrike">
                <a:solidFill>
                  <a:srgbClr val="000000"/>
                </a:solidFill>
                <a:latin typeface="Arial"/>
                <a:ea typeface="Arial"/>
              </a:rPr>
              <a:t>n</a:t>
            </a:r>
            <a:r>
              <a:rPr b="0" lang="en" sz="2200" spc="-1" strike="noStrike">
                <a:solidFill>
                  <a:srgbClr val="000000"/>
                </a:solidFill>
                <a:latin typeface="Arial"/>
                <a:ea typeface="Arial"/>
              </a:rPr>
              <a:t>s</a:t>
            </a:r>
            <a:r>
              <a:rPr b="0" lang="en" sz="2200" spc="-1" strike="noStrike">
                <a:solidFill>
                  <a:srgbClr val="000000"/>
                </a:solidFill>
                <a:latin typeface="Arial"/>
                <a:ea typeface="Arial"/>
              </a:rPr>
              <a:t>i</a:t>
            </a:r>
            <a:r>
              <a:rPr b="0" lang="en" sz="2200" spc="-1" strike="noStrike">
                <a:solidFill>
                  <a:srgbClr val="000000"/>
                </a:solidFill>
                <a:latin typeface="Arial"/>
                <a:ea typeface="Arial"/>
              </a:rPr>
              <a:t>b</a:t>
            </a:r>
            <a:r>
              <a:rPr b="0" lang="en" sz="2200" spc="-1" strike="noStrike">
                <a:solidFill>
                  <a:srgbClr val="000000"/>
                </a:solidFill>
                <a:latin typeface="Arial"/>
                <a:ea typeface="Arial"/>
              </a:rPr>
              <a:t>l</a:t>
            </a:r>
            <a:r>
              <a:rPr b="0" lang="en" sz="2200" spc="-1" strike="noStrike">
                <a:solidFill>
                  <a:srgbClr val="000000"/>
                </a:solidFill>
                <a:latin typeface="Arial"/>
                <a:ea typeface="Arial"/>
              </a:rPr>
              <a:t>e</a:t>
            </a:r>
            <a:r>
              <a:rPr b="0" lang="en" sz="2200" spc="-1" strike="noStrike">
                <a:solidFill>
                  <a:srgbClr val="000000"/>
                </a:solidFill>
                <a:latin typeface="Arial"/>
                <a:ea typeface="Arial"/>
              </a:rPr>
              <a:t>F</a:t>
            </a:r>
            <a:r>
              <a:rPr b="0" lang="en" sz="2200" spc="-1" strike="noStrike">
                <a:solidFill>
                  <a:srgbClr val="000000"/>
                </a:solidFill>
                <a:latin typeface="Arial"/>
                <a:ea typeface="Arial"/>
              </a:rPr>
              <a:t>e</a:t>
            </a:r>
            <a:r>
              <a:rPr b="0" lang="en" sz="2200" spc="-1" strike="noStrike">
                <a:solidFill>
                  <a:srgbClr val="000000"/>
                </a:solidFill>
                <a:latin typeface="Arial"/>
                <a:ea typeface="Arial"/>
              </a:rPr>
              <a:t>s</a:t>
            </a:r>
            <a:r>
              <a:rPr b="0" lang="en" sz="2200" spc="-1" strike="noStrike">
                <a:solidFill>
                  <a:srgbClr val="000000"/>
                </a:solidFill>
                <a:latin typeface="Arial"/>
                <a:ea typeface="Arial"/>
              </a:rPr>
              <a:t>t </a:t>
            </a:r>
            <a:r>
              <a:rPr b="0" lang="en" sz="2200" spc="-1" strike="noStrike">
                <a:solidFill>
                  <a:srgbClr val="000000"/>
                </a:solidFill>
                <a:latin typeface="Arial"/>
                <a:ea typeface="Arial"/>
              </a:rPr>
              <a:t>-</a:t>
            </a:r>
            <a:r>
              <a:rPr b="0" lang="en" sz="2200" spc="-1" strike="noStrike">
                <a:solidFill>
                  <a:srgbClr val="000000"/>
                </a:solidFill>
                <a:latin typeface="Arial"/>
                <a:ea typeface="Arial"/>
              </a:rPr>
              <a:t> </a:t>
            </a:r>
            <a:r>
              <a:rPr b="0" lang="en" sz="2200" spc="-1" strike="noStrike">
                <a:solidFill>
                  <a:srgbClr val="000000"/>
                </a:solidFill>
                <a:latin typeface="Arial"/>
                <a:ea typeface="Arial"/>
              </a:rPr>
              <a:t>O</a:t>
            </a:r>
            <a:r>
              <a:rPr b="0" lang="en" sz="2200" spc="-1" strike="noStrike">
                <a:solidFill>
                  <a:srgbClr val="000000"/>
                </a:solidFill>
                <a:latin typeface="Arial"/>
                <a:ea typeface="Arial"/>
              </a:rPr>
              <a:t>c</a:t>
            </a:r>
            <a:r>
              <a:rPr b="0" lang="en" sz="2200" spc="-1" strike="noStrike">
                <a:solidFill>
                  <a:srgbClr val="000000"/>
                </a:solidFill>
                <a:latin typeface="Arial"/>
                <a:ea typeface="Arial"/>
              </a:rPr>
              <a:t>t</a:t>
            </a:r>
            <a:r>
              <a:rPr b="0" lang="en" sz="2200" spc="-1" strike="noStrike">
                <a:solidFill>
                  <a:srgbClr val="000000"/>
                </a:solidFill>
                <a:latin typeface="Arial"/>
                <a:ea typeface="Arial"/>
              </a:rPr>
              <a:t>o</a:t>
            </a:r>
            <a:r>
              <a:rPr b="0" lang="en" sz="2200" spc="-1" strike="noStrike">
                <a:solidFill>
                  <a:srgbClr val="000000"/>
                </a:solidFill>
                <a:latin typeface="Arial"/>
                <a:ea typeface="Arial"/>
              </a:rPr>
              <a:t>b</a:t>
            </a:r>
            <a:r>
              <a:rPr b="0" lang="en" sz="2200" spc="-1" strike="noStrike">
                <a:solidFill>
                  <a:srgbClr val="000000"/>
                </a:solidFill>
                <a:latin typeface="Arial"/>
                <a:ea typeface="Arial"/>
              </a:rPr>
              <a:t>e</a:t>
            </a:r>
            <a:r>
              <a:rPr b="0" lang="en" sz="2200" spc="-1" strike="noStrike">
                <a:solidFill>
                  <a:srgbClr val="000000"/>
                </a:solidFill>
                <a:latin typeface="Arial"/>
                <a:ea typeface="Arial"/>
              </a:rPr>
              <a:t>r</a:t>
            </a:r>
            <a:r>
              <a:rPr b="0" lang="en" sz="2200" spc="-1" strike="noStrike">
                <a:solidFill>
                  <a:srgbClr val="000000"/>
                </a:solidFill>
                <a:latin typeface="Arial"/>
                <a:ea typeface="Arial"/>
              </a:rPr>
              <a:t> </a:t>
            </a:r>
            <a:r>
              <a:rPr b="0" lang="en" sz="2200" spc="-1" strike="noStrike">
                <a:solidFill>
                  <a:srgbClr val="000000"/>
                </a:solidFill>
                <a:latin typeface="Arial"/>
                <a:ea typeface="Arial"/>
              </a:rPr>
              <a:t>1</a:t>
            </a:r>
            <a:r>
              <a:rPr b="0" lang="en" sz="2200" spc="-1" strike="noStrike">
                <a:solidFill>
                  <a:srgbClr val="000000"/>
                </a:solidFill>
                <a:latin typeface="Arial"/>
                <a:ea typeface="Arial"/>
              </a:rPr>
              <a:t>3</a:t>
            </a:r>
            <a:r>
              <a:rPr b="0" lang="en" sz="2200" spc="-1" strike="noStrike">
                <a:solidFill>
                  <a:srgbClr val="000000"/>
                </a:solidFill>
                <a:latin typeface="Arial"/>
                <a:ea typeface="Arial"/>
              </a:rPr>
              <a:t>-</a:t>
            </a:r>
            <a:r>
              <a:rPr b="0" lang="en" sz="2200" spc="-1" strike="noStrike">
                <a:solidFill>
                  <a:srgbClr val="000000"/>
                </a:solidFill>
                <a:latin typeface="Arial"/>
                <a:ea typeface="Arial"/>
              </a:rPr>
              <a:t>1</a:t>
            </a:r>
            <a:r>
              <a:rPr b="0" lang="en" sz="2200" spc="-1" strike="noStrike">
                <a:solidFill>
                  <a:srgbClr val="000000"/>
                </a:solidFill>
                <a:latin typeface="Arial"/>
                <a:ea typeface="Arial"/>
              </a:rPr>
              <a:t>4</a:t>
            </a:r>
            <a:r>
              <a:rPr b="0" lang="en" sz="2200" spc="-1" strike="noStrike">
                <a:solidFill>
                  <a:srgbClr val="000000"/>
                </a:solidFill>
                <a:latin typeface="Arial"/>
                <a:ea typeface="Arial"/>
              </a:rPr>
              <a:t>t</a:t>
            </a:r>
            <a:r>
              <a:rPr b="0" lang="en" sz="2200" spc="-1" strike="noStrike">
                <a:solidFill>
                  <a:srgbClr val="000000"/>
                </a:solidFill>
                <a:latin typeface="Arial"/>
                <a:ea typeface="Arial"/>
              </a:rPr>
              <a:t>h</a:t>
            </a:r>
            <a:endParaRPr b="0" lang="en-US" sz="2200" spc="-1" strike="noStrike">
              <a:latin typeface="Arial"/>
            </a:endParaRPr>
          </a:p>
          <a:p>
            <a:pPr lvl="1" marL="914400" indent="-367920">
              <a:lnSpc>
                <a:spcPct val="93000"/>
              </a:lnSpc>
              <a:buClr>
                <a:srgbClr val="000000"/>
              </a:buClr>
              <a:buFont typeface="Arial"/>
              <a:buChar char="○"/>
            </a:pPr>
            <a:r>
              <a:rPr b="0" lang="en" sz="2200" spc="-1" strike="noStrike" u="sng">
                <a:solidFill>
                  <a:srgbClr val="0097a7"/>
                </a:solidFill>
                <a:uFillTx/>
                <a:latin typeface="Arial"/>
                <a:ea typeface="Arial"/>
                <a:hlinkClick r:id="rId1"/>
              </a:rPr>
              <a:t>https://www.ansible.com/ansiblefest</a:t>
            </a:r>
            <a:endParaRPr b="0" lang="en-US" sz="2200" spc="-1" strike="noStrike">
              <a:latin typeface="Arial"/>
            </a:endParaRPr>
          </a:p>
          <a:p>
            <a:pPr>
              <a:lnSpc>
                <a:spcPct val="93000"/>
              </a:lnSpc>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CustomShape 1"/>
          <p:cNvSpPr/>
          <p:nvPr/>
        </p:nvSpPr>
        <p:spPr>
          <a:xfrm>
            <a:off x="1958400" y="392040"/>
            <a:ext cx="5226840" cy="4344480"/>
          </a:xfrm>
          <a:prstGeom prst="rect">
            <a:avLst/>
          </a:prstGeom>
          <a:solidFill>
            <a:srgbClr val="f3f3f3"/>
          </a:solidFill>
          <a:ln w="9360">
            <a:solidFill>
              <a:srgbClr val="999999"/>
            </a:solidFill>
            <a:round/>
          </a:ln>
        </p:spPr>
        <p:style>
          <a:lnRef idx="0"/>
          <a:fillRef idx="0"/>
          <a:effectRef idx="0"/>
          <a:fontRef idx="minor"/>
        </p:style>
        <p:txBody>
          <a:bodyPr tIns="91440" bIns="91440" anchor="ctr">
            <a:noAutofit/>
          </a:bodyPr>
          <a:p>
            <a:pPr>
              <a:lnSpc>
                <a:spcPct val="100000"/>
              </a:lnSpc>
              <a:tabLst>
                <a:tab algn="l" pos="0"/>
              </a:tabLst>
            </a:pP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Linux install and start apache</a:t>
            </a:r>
            <a:endParaRPr b="0" lang="en-US" sz="1300" spc="-1" strike="noStrike">
              <a:latin typeface="Arial"/>
            </a:endParaRPr>
          </a:p>
          <a:p>
            <a:pPr>
              <a:lnSpc>
                <a:spcPct val="100000"/>
              </a:lnSpc>
              <a:tabLst>
                <a:tab algn="l" pos="0"/>
              </a:tabLst>
            </a:pPr>
            <a:r>
              <a:rPr b="1" lang="en" sz="1300" spc="-1" strike="noStrike">
                <a:solidFill>
                  <a:srgbClr val="1562b7"/>
                </a:solidFill>
                <a:latin typeface="Courier New"/>
                <a:ea typeface="Courier New"/>
              </a:rPr>
              <a:t>  </a:t>
            </a:r>
            <a:r>
              <a:rPr b="1" lang="en" sz="1300" spc="-1" strike="noStrike">
                <a:solidFill>
                  <a:srgbClr val="1562b7"/>
                </a:solidFill>
                <a:latin typeface="Courier New"/>
                <a:ea typeface="Courier New"/>
              </a:rPr>
              <a:t>hosts</a:t>
            </a:r>
            <a:r>
              <a:rPr b="0" lang="en" sz="1300" spc="-1" strike="noStrike">
                <a:solidFill>
                  <a:srgbClr val="000000"/>
                </a:solidFill>
                <a:latin typeface="Courier New"/>
                <a:ea typeface="Courier New"/>
              </a:rPr>
              <a:t>: web</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become</a:t>
            </a:r>
            <a:r>
              <a:rPr b="0" lang="en" sz="1300" spc="-1" strike="noStrike">
                <a:solidFill>
                  <a:srgbClr val="000000"/>
                </a:solidFill>
                <a:latin typeface="Courier New"/>
                <a:ea typeface="Courier New"/>
              </a:rPr>
              <a:t>: yes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tasks</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httpd package is present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yum</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httpd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state</a:t>
            </a:r>
            <a:r>
              <a:rPr b="0" lang="en" sz="1300" spc="-1" strike="noStrike">
                <a:solidFill>
                  <a:srgbClr val="000000"/>
                </a:solidFill>
                <a:latin typeface="Courier New"/>
                <a:ea typeface="Courier New"/>
              </a:rPr>
              <a:t>: latest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latest index.html file is present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template</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src</a:t>
            </a:r>
            <a:r>
              <a:rPr b="0" lang="en" sz="1300" spc="-1" strike="noStrike">
                <a:solidFill>
                  <a:srgbClr val="000000"/>
                </a:solidFill>
                <a:latin typeface="Courier New"/>
                <a:ea typeface="Courier New"/>
              </a:rPr>
              <a:t>: files/index.html</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dest</a:t>
            </a:r>
            <a:r>
              <a:rPr b="0" lang="en" sz="1300" spc="-1" strike="noStrike">
                <a:solidFill>
                  <a:srgbClr val="000000"/>
                </a:solidFill>
                <a:latin typeface="Courier New"/>
                <a:ea typeface="Courier New"/>
              </a:rPr>
              <a:t>: /var/www/html/</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httpd is started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service</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httpd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state</a:t>
            </a:r>
            <a:r>
              <a:rPr b="0" lang="en" sz="1300" spc="-1" strike="noStrike">
                <a:solidFill>
                  <a:srgbClr val="000000"/>
                </a:solidFill>
                <a:latin typeface="Courier New"/>
                <a:ea typeface="Courier New"/>
              </a:rPr>
              <a:t>: started</a:t>
            </a:r>
            <a:endParaRPr b="0" lang="en-US" sz="1300" spc="-1" strike="noStrike">
              <a:latin typeface="Arial"/>
            </a:endParaRPr>
          </a:p>
          <a:p>
            <a:pPr>
              <a:lnSpc>
                <a:spcPct val="100000"/>
              </a:lnSpc>
              <a:tabLst>
                <a:tab algn="l" pos="0"/>
              </a:tabLst>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2" name="Google Shape;437;p73" descr=""/>
          <p:cNvPicPr/>
          <p:nvPr/>
        </p:nvPicPr>
        <p:blipFill>
          <a:blip r:embed="rId1"/>
          <a:stretch/>
        </p:blipFill>
        <p:spPr>
          <a:xfrm>
            <a:off x="1586880" y="402840"/>
            <a:ext cx="5969880" cy="4337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3" name="CustomShape 1"/>
          <p:cNvSpPr/>
          <p:nvPr/>
        </p:nvSpPr>
        <p:spPr>
          <a:xfrm>
            <a:off x="384480" y="1981080"/>
            <a:ext cx="7766640" cy="1852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800" spc="-1" strike="noStrike">
                <a:solidFill>
                  <a:srgbClr val="000000"/>
                </a:solidFill>
                <a:latin typeface="Red Hat Display"/>
                <a:ea typeface="Red Hat Display"/>
              </a:rPr>
              <a:t>Red Hat Ansible Tower:</a:t>
            </a:r>
            <a:endParaRPr b="0" lang="en-US" sz="1800" spc="-1" strike="noStrike">
              <a:latin typeface="Arial"/>
            </a:endParaRPr>
          </a:p>
          <a:p>
            <a:pPr>
              <a:lnSpc>
                <a:spcPct val="100000"/>
              </a:lnSpc>
              <a:tabLst>
                <a:tab algn="l" pos="0"/>
              </a:tabLst>
            </a:pPr>
            <a:r>
              <a:rPr b="0" lang="en" sz="3600" spc="-1" strike="noStrike">
                <a:solidFill>
                  <a:srgbClr val="000000"/>
                </a:solidFill>
                <a:latin typeface="Red Hat Display"/>
                <a:ea typeface="Red Hat Display"/>
              </a:rPr>
              <a:t>Operate and </a:t>
            </a:r>
            <a:br/>
            <a:r>
              <a:rPr b="0" lang="en" sz="3600" spc="-1" strike="noStrike">
                <a:solidFill>
                  <a:srgbClr val="000000"/>
                </a:solidFill>
                <a:latin typeface="Red Hat Display"/>
                <a:ea typeface="Red Hat Display"/>
              </a:rPr>
              <a:t>control at scale</a:t>
            </a: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1644" name="CustomShape 1"/>
          <p:cNvSpPr/>
          <p:nvPr/>
        </p:nvSpPr>
        <p:spPr>
          <a:xfrm>
            <a:off x="389520" y="1045080"/>
            <a:ext cx="4105080" cy="3334320"/>
          </a:xfrm>
          <a:prstGeom prst="rect">
            <a:avLst/>
          </a:prstGeom>
          <a:noFill/>
          <a:ln>
            <a:noFill/>
          </a:ln>
        </p:spPr>
        <p:style>
          <a:lnRef idx="0"/>
          <a:fillRef idx="0"/>
          <a:effectRef idx="0"/>
          <a:fontRef idx="minor"/>
        </p:style>
        <p:txBody>
          <a:bodyPr>
            <a:noAutofit/>
          </a:bodyPr>
          <a:p>
            <a:pPr>
              <a:lnSpc>
                <a:spcPct val="100000"/>
              </a:lnSpc>
              <a:tabLst>
                <a:tab algn="l" pos="0"/>
              </a:tabLst>
            </a:pPr>
            <a:br/>
            <a:r>
              <a:rPr b="0" lang="en" sz="1400" spc="-1" strike="noStrike">
                <a:solidFill>
                  <a:srgbClr val="666666"/>
                </a:solidFill>
                <a:latin typeface="Red Hat Display"/>
                <a:ea typeface="Red Hat Display"/>
              </a:rPr>
              <a:t>Ansible Tower is a UI and RESTful API allowing you to scale IT automation, manage complex deployments and speed productivity.</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Role-based access control</a:t>
            </a:r>
            <a:b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Deploy entire applications with </a:t>
            </a:r>
            <a:br/>
            <a:r>
              <a:rPr b="0" lang="en" sz="1400" spc="-1" strike="noStrike">
                <a:solidFill>
                  <a:srgbClr val="666666"/>
                </a:solidFill>
                <a:latin typeface="Red Hat Display"/>
                <a:ea typeface="Red Hat Display"/>
              </a:rPr>
              <a:t>  push-button deployment access</a:t>
            </a:r>
            <a:b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All automations are centrally logged</a:t>
            </a:r>
            <a:endParaRPr b="0" lang="en-US" sz="1400" spc="-1" strike="noStrike">
              <a:latin typeface="Arial"/>
            </a:endParaRPr>
          </a:p>
          <a:p>
            <a:pPr>
              <a:lnSpc>
                <a:spcPct val="100000"/>
              </a:lnSpc>
              <a:spcBef>
                <a:spcPts val="300"/>
              </a:spcBef>
              <a:tabLst>
                <a:tab algn="l" pos="0"/>
              </a:tabLst>
            </a:pP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Powerful workflows match your IT processes</a:t>
            </a:r>
            <a:endParaRPr b="0" lang="en-US" sz="1400" spc="-1" strike="noStrike">
              <a:latin typeface="Arial"/>
            </a:endParaRPr>
          </a:p>
        </p:txBody>
      </p:sp>
      <p:sp>
        <p:nvSpPr>
          <p:cNvPr id="1645" name="CustomShape 2"/>
          <p:cNvSpPr/>
          <p:nvPr/>
        </p:nvSpPr>
        <p:spPr>
          <a:xfrm>
            <a:off x="305280" y="355680"/>
            <a:ext cx="6885360" cy="6195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ee0000"/>
                </a:solidFill>
                <a:latin typeface="Red Hat Display"/>
                <a:ea typeface="Red Hat Display"/>
              </a:rPr>
              <a:t>What is Ansible Tower?</a:t>
            </a:r>
            <a:endParaRPr b="0" lang="en-US" sz="2800" spc="-1" strike="noStrike">
              <a:latin typeface="Arial"/>
            </a:endParaRPr>
          </a:p>
        </p:txBody>
      </p:sp>
      <p:pic>
        <p:nvPicPr>
          <p:cNvPr id="1646" name="Google Shape;2058;p369" descr=""/>
          <p:cNvPicPr/>
          <p:nvPr/>
        </p:nvPicPr>
        <p:blipFill>
          <a:blip r:embed="rId1"/>
          <a:srcRect l="3152" t="0" r="20550" b="0"/>
          <a:stretch/>
        </p:blipFill>
        <p:spPr>
          <a:xfrm>
            <a:off x="4163760" y="713880"/>
            <a:ext cx="4979880" cy="3850920"/>
          </a:xfrm>
          <a:prstGeom prst="rect">
            <a:avLst/>
          </a:prstGeom>
          <a:ln>
            <a:noFill/>
          </a:ln>
        </p:spPr>
      </p:pic>
      <p:pic>
        <p:nvPicPr>
          <p:cNvPr id="1647" name="Google Shape;2059;p369" descr=""/>
          <p:cNvPicPr/>
          <p:nvPr/>
        </p:nvPicPr>
        <p:blipFill>
          <a:blip r:embed="rId2"/>
          <a:srcRect l="-13188" t="-47703" r="-9484" b="-37713"/>
          <a:stretch/>
        </p:blipFill>
        <p:spPr>
          <a:xfrm>
            <a:off x="8077680" y="4642560"/>
            <a:ext cx="989640" cy="3535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CustomShape 1"/>
          <p:cNvSpPr/>
          <p:nvPr/>
        </p:nvSpPr>
        <p:spPr>
          <a:xfrm>
            <a:off x="3034080" y="2101320"/>
            <a:ext cx="3104280" cy="2589480"/>
          </a:xfrm>
          <a:prstGeom prst="roundRect">
            <a:avLst>
              <a:gd name="adj" fmla="val 16667"/>
            </a:avLst>
          </a:prstGeom>
          <a:solidFill>
            <a:srgbClr val="efefef"/>
          </a:solidFill>
          <a:ln w="19080">
            <a:solidFill>
              <a:srgbClr val="b7b7b7"/>
            </a:solidFill>
            <a:prstDash val="dash"/>
            <a:round/>
          </a:ln>
        </p:spPr>
        <p:style>
          <a:lnRef idx="0"/>
          <a:fillRef idx="0"/>
          <a:effectRef idx="0"/>
          <a:fontRef idx="minor"/>
        </p:style>
      </p:sp>
      <p:pic>
        <p:nvPicPr>
          <p:cNvPr id="1649" name="Google Shape;2066;p370" descr=""/>
          <p:cNvPicPr/>
          <p:nvPr/>
        </p:nvPicPr>
        <p:blipFill>
          <a:blip r:embed="rId1"/>
          <a:stretch/>
        </p:blipFill>
        <p:spPr>
          <a:xfrm>
            <a:off x="4342320" y="1274040"/>
            <a:ext cx="459000" cy="459000"/>
          </a:xfrm>
          <a:prstGeom prst="rect">
            <a:avLst/>
          </a:prstGeom>
          <a:ln>
            <a:noFill/>
          </a:ln>
        </p:spPr>
      </p:pic>
      <p:pic>
        <p:nvPicPr>
          <p:cNvPr id="1650" name="Google Shape;2067;p370" descr="Image result for vmware logo png"/>
          <p:cNvPicPr/>
          <p:nvPr/>
        </p:nvPicPr>
        <p:blipFill>
          <a:blip r:embed="rId2"/>
          <a:stretch/>
        </p:blipFill>
        <p:spPr>
          <a:xfrm>
            <a:off x="7266960" y="2924640"/>
            <a:ext cx="1220760" cy="198000"/>
          </a:xfrm>
          <a:prstGeom prst="rect">
            <a:avLst/>
          </a:prstGeom>
          <a:ln>
            <a:noFill/>
          </a:ln>
        </p:spPr>
      </p:pic>
      <p:pic>
        <p:nvPicPr>
          <p:cNvPr id="1651" name="Google Shape;2068;p370" descr=""/>
          <p:cNvPicPr/>
          <p:nvPr/>
        </p:nvPicPr>
        <p:blipFill>
          <a:blip r:embed="rId3"/>
          <a:srcRect l="-51374" t="-17406" r="-51353" b="-17391"/>
          <a:stretch/>
        </p:blipFill>
        <p:spPr>
          <a:xfrm>
            <a:off x="6983280" y="3459600"/>
            <a:ext cx="1281600" cy="511560"/>
          </a:xfrm>
          <a:prstGeom prst="rect">
            <a:avLst/>
          </a:prstGeom>
          <a:ln>
            <a:noFill/>
          </a:ln>
        </p:spPr>
      </p:pic>
      <p:pic>
        <p:nvPicPr>
          <p:cNvPr id="1652" name="Google Shape;2069;p370" descr="Image result for jfrog artifactory logo png"/>
          <p:cNvPicPr/>
          <p:nvPr/>
        </p:nvPicPr>
        <p:blipFill>
          <a:blip r:embed="rId4"/>
          <a:stretch/>
        </p:blipFill>
        <p:spPr>
          <a:xfrm>
            <a:off x="686880" y="2988720"/>
            <a:ext cx="1018800" cy="632880"/>
          </a:xfrm>
          <a:prstGeom prst="rect">
            <a:avLst/>
          </a:prstGeom>
          <a:ln>
            <a:noFill/>
          </a:ln>
        </p:spPr>
      </p:pic>
      <p:pic>
        <p:nvPicPr>
          <p:cNvPr id="1653" name="Google Shape;2070;p370" descr="Image result for github logo transparent"/>
          <p:cNvPicPr/>
          <p:nvPr/>
        </p:nvPicPr>
        <p:blipFill>
          <a:blip r:embed="rId5"/>
          <a:stretch/>
        </p:blipFill>
        <p:spPr>
          <a:xfrm>
            <a:off x="814320" y="1044360"/>
            <a:ext cx="1220760" cy="460080"/>
          </a:xfrm>
          <a:prstGeom prst="rect">
            <a:avLst/>
          </a:prstGeom>
          <a:ln>
            <a:noFill/>
          </a:ln>
        </p:spPr>
      </p:pic>
      <p:pic>
        <p:nvPicPr>
          <p:cNvPr id="1654" name="Google Shape;2071;p370" descr=""/>
          <p:cNvPicPr/>
          <p:nvPr/>
        </p:nvPicPr>
        <p:blipFill>
          <a:blip r:embed="rId6"/>
          <a:stretch/>
        </p:blipFill>
        <p:spPr>
          <a:xfrm>
            <a:off x="7397640" y="4268160"/>
            <a:ext cx="712800" cy="338760"/>
          </a:xfrm>
          <a:prstGeom prst="rect">
            <a:avLst/>
          </a:prstGeom>
          <a:ln>
            <a:noFill/>
          </a:ln>
        </p:spPr>
      </p:pic>
      <p:pic>
        <p:nvPicPr>
          <p:cNvPr id="1655" name="Google Shape;2072;p370" descr=""/>
          <p:cNvPicPr/>
          <p:nvPr/>
        </p:nvPicPr>
        <p:blipFill>
          <a:blip r:embed="rId7"/>
          <a:stretch/>
        </p:blipFill>
        <p:spPr>
          <a:xfrm>
            <a:off x="4215600" y="222120"/>
            <a:ext cx="712800" cy="523080"/>
          </a:xfrm>
          <a:prstGeom prst="rect">
            <a:avLst/>
          </a:prstGeom>
          <a:ln>
            <a:noFill/>
          </a:ln>
        </p:spPr>
      </p:pic>
      <p:grpSp>
        <p:nvGrpSpPr>
          <p:cNvPr id="1656" name="Group 2"/>
          <p:cNvGrpSpPr/>
          <p:nvPr/>
        </p:nvGrpSpPr>
        <p:grpSpPr>
          <a:xfrm>
            <a:off x="4379760" y="3728880"/>
            <a:ext cx="412920" cy="545040"/>
            <a:chOff x="4379760" y="3728880"/>
            <a:chExt cx="412920" cy="545040"/>
          </a:xfrm>
        </p:grpSpPr>
        <p:pic>
          <p:nvPicPr>
            <p:cNvPr id="1657" name="Google Shape;2074;p370" descr=""/>
            <p:cNvPicPr/>
            <p:nvPr/>
          </p:nvPicPr>
          <p:blipFill>
            <a:blip r:embed="rId8"/>
            <a:stretch/>
          </p:blipFill>
          <p:spPr>
            <a:xfrm>
              <a:off x="4379760" y="3728880"/>
              <a:ext cx="412920" cy="545040"/>
            </a:xfrm>
            <a:prstGeom prst="rect">
              <a:avLst/>
            </a:prstGeom>
            <a:ln>
              <a:noFill/>
            </a:ln>
          </p:spPr>
        </p:pic>
        <p:pic>
          <p:nvPicPr>
            <p:cNvPr id="1658" name="Google Shape;2075;p370" descr="Image result for postgre 5ql elephant"/>
            <p:cNvPicPr/>
            <p:nvPr/>
          </p:nvPicPr>
          <p:blipFill>
            <a:blip r:embed="rId9"/>
            <a:stretch/>
          </p:blipFill>
          <p:spPr>
            <a:xfrm>
              <a:off x="4472280" y="3934080"/>
              <a:ext cx="227520" cy="235080"/>
            </a:xfrm>
            <a:prstGeom prst="rect">
              <a:avLst/>
            </a:prstGeom>
            <a:ln>
              <a:noFill/>
            </a:ln>
          </p:spPr>
        </p:pic>
      </p:grpSp>
      <p:sp>
        <p:nvSpPr>
          <p:cNvPr id="1659" name="CustomShape 3"/>
          <p:cNvSpPr/>
          <p:nvPr/>
        </p:nvSpPr>
        <p:spPr>
          <a:xfrm>
            <a:off x="3610800" y="745560"/>
            <a:ext cx="192240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Client accessing Ansible Tower</a:t>
            </a:r>
            <a:endParaRPr b="0" lang="en-US" sz="700" spc="-1" strike="noStrike">
              <a:latin typeface="Arial"/>
            </a:endParaRPr>
          </a:p>
        </p:txBody>
      </p:sp>
      <p:sp>
        <p:nvSpPr>
          <p:cNvPr id="1660" name="CustomShape 4"/>
          <p:cNvSpPr/>
          <p:nvPr/>
        </p:nvSpPr>
        <p:spPr>
          <a:xfrm>
            <a:off x="4176360" y="4295880"/>
            <a:ext cx="81972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000000"/>
                </a:solidFill>
                <a:latin typeface="Open Sans"/>
                <a:ea typeface="Open Sans"/>
              </a:rPr>
              <a:t>Postgre5QL</a:t>
            </a:r>
            <a:endParaRPr b="0" lang="en-US" sz="700" spc="-1" strike="noStrike">
              <a:latin typeface="Arial"/>
            </a:endParaRPr>
          </a:p>
        </p:txBody>
      </p:sp>
      <p:sp>
        <p:nvSpPr>
          <p:cNvPr id="1661" name="CustomShape 5"/>
          <p:cNvSpPr/>
          <p:nvPr/>
        </p:nvSpPr>
        <p:spPr>
          <a:xfrm flipH="1">
            <a:off x="4595400" y="1012320"/>
            <a:ext cx="4320" cy="2257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2" name="CustomShape 6"/>
          <p:cNvSpPr/>
          <p:nvPr/>
        </p:nvSpPr>
        <p:spPr>
          <a:xfrm flipH="1">
            <a:off x="4569480" y="1769400"/>
            <a:ext cx="3240" cy="2314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3" name="CustomShape 7"/>
          <p:cNvSpPr/>
          <p:nvPr/>
        </p:nvSpPr>
        <p:spPr>
          <a:xfrm flipH="1">
            <a:off x="3520440" y="1758960"/>
            <a:ext cx="673920" cy="244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4" name="CustomShape 8"/>
          <p:cNvSpPr/>
          <p:nvPr/>
        </p:nvSpPr>
        <p:spPr>
          <a:xfrm>
            <a:off x="4586400" y="3078360"/>
            <a:ext cx="360" cy="5241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5" name="CustomShape 9"/>
          <p:cNvSpPr/>
          <p:nvPr/>
        </p:nvSpPr>
        <p:spPr>
          <a:xfrm>
            <a:off x="3751200" y="2971800"/>
            <a:ext cx="406440" cy="6523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6" name="CustomShape 10"/>
          <p:cNvSpPr/>
          <p:nvPr/>
        </p:nvSpPr>
        <p:spPr>
          <a:xfrm flipH="1">
            <a:off x="5014440" y="2971800"/>
            <a:ext cx="460440" cy="6307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7" name="CustomShape 11"/>
          <p:cNvSpPr/>
          <p:nvPr/>
        </p:nvSpPr>
        <p:spPr>
          <a:xfrm>
            <a:off x="4949280" y="1748880"/>
            <a:ext cx="628560" cy="2638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68" name="CustomShape 12"/>
          <p:cNvSpPr/>
          <p:nvPr/>
        </p:nvSpPr>
        <p:spPr>
          <a:xfrm>
            <a:off x="610560" y="4513680"/>
            <a:ext cx="114372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MANAGED HOSTS</a:t>
            </a:r>
            <a:endParaRPr b="0" lang="en-US" sz="700" spc="-1" strike="noStrike">
              <a:latin typeface="Arial"/>
            </a:endParaRPr>
          </a:p>
        </p:txBody>
      </p:sp>
      <p:sp>
        <p:nvSpPr>
          <p:cNvPr id="1669" name="CustomShape 13"/>
          <p:cNvSpPr/>
          <p:nvPr/>
        </p:nvSpPr>
        <p:spPr>
          <a:xfrm>
            <a:off x="6983280" y="4543560"/>
            <a:ext cx="1541520" cy="2257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DOMAIN CONTROLLER</a:t>
            </a:r>
            <a:endParaRPr b="0" lang="en-US" sz="700" spc="-1" strike="noStrike">
              <a:latin typeface="Arial"/>
            </a:endParaRPr>
          </a:p>
        </p:txBody>
      </p:sp>
      <p:sp>
        <p:nvSpPr>
          <p:cNvPr id="1670" name="CustomShape 14"/>
          <p:cNvSpPr/>
          <p:nvPr/>
        </p:nvSpPr>
        <p:spPr>
          <a:xfrm>
            <a:off x="1922040" y="1381320"/>
            <a:ext cx="1101240" cy="837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1" name="CustomShape 15"/>
          <p:cNvSpPr/>
          <p:nvPr/>
        </p:nvSpPr>
        <p:spPr>
          <a:xfrm>
            <a:off x="1379520" y="2101320"/>
            <a:ext cx="1536840" cy="1185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2" name="CustomShape 16"/>
          <p:cNvSpPr/>
          <p:nvPr/>
        </p:nvSpPr>
        <p:spPr>
          <a:xfrm>
            <a:off x="1183320" y="2392200"/>
            <a:ext cx="360" cy="5108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3" name="CustomShape 17"/>
          <p:cNvSpPr/>
          <p:nvPr/>
        </p:nvSpPr>
        <p:spPr>
          <a:xfrm>
            <a:off x="1182600" y="3641400"/>
            <a:ext cx="360" cy="2599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4" name="CustomShape 18"/>
          <p:cNvSpPr/>
          <p:nvPr/>
        </p:nvSpPr>
        <p:spPr>
          <a:xfrm flipH="1" rot="10800000">
            <a:off x="1379880" y="4266000"/>
            <a:ext cx="1548720" cy="21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5" name="CustomShape 19"/>
          <p:cNvSpPr/>
          <p:nvPr/>
        </p:nvSpPr>
        <p:spPr>
          <a:xfrm rot="10800000">
            <a:off x="1525680" y="4433400"/>
            <a:ext cx="1551600" cy="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6" name="CustomShape 20"/>
          <p:cNvSpPr/>
          <p:nvPr/>
        </p:nvSpPr>
        <p:spPr>
          <a:xfrm flipH="1">
            <a:off x="6195240" y="1515600"/>
            <a:ext cx="1281600" cy="834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7" name="CustomShape 21"/>
          <p:cNvSpPr/>
          <p:nvPr/>
        </p:nvSpPr>
        <p:spPr>
          <a:xfrm flipH="1" rot="10800000">
            <a:off x="6118200" y="293688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8" name="CustomShape 22"/>
          <p:cNvSpPr/>
          <p:nvPr/>
        </p:nvSpPr>
        <p:spPr>
          <a:xfrm flipH="1" rot="10800000">
            <a:off x="6112440" y="3697920"/>
            <a:ext cx="1010520" cy="90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79" name="CustomShape 23"/>
          <p:cNvSpPr/>
          <p:nvPr/>
        </p:nvSpPr>
        <p:spPr>
          <a:xfrm flipH="1" rot="10800000">
            <a:off x="6124680" y="4488120"/>
            <a:ext cx="1041120" cy="75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80" name="CustomShape 24"/>
          <p:cNvSpPr/>
          <p:nvPr/>
        </p:nvSpPr>
        <p:spPr>
          <a:xfrm>
            <a:off x="7245720" y="1602720"/>
            <a:ext cx="95760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CMDB</a:t>
            </a:r>
            <a:endParaRPr b="0" lang="en-US" sz="700" spc="-1" strike="noStrike">
              <a:latin typeface="Arial"/>
            </a:endParaRPr>
          </a:p>
        </p:txBody>
      </p:sp>
      <p:pic>
        <p:nvPicPr>
          <p:cNvPr id="1681" name="Google Shape;2089;p370" descr="Image result for jenkins logo png"/>
          <p:cNvPicPr/>
          <p:nvPr/>
        </p:nvPicPr>
        <p:blipFill>
          <a:blip r:embed="rId10"/>
          <a:stretch/>
        </p:blipFill>
        <p:spPr>
          <a:xfrm>
            <a:off x="920160" y="1784520"/>
            <a:ext cx="459000" cy="632880"/>
          </a:xfrm>
          <a:prstGeom prst="rect">
            <a:avLst/>
          </a:prstGeom>
          <a:ln>
            <a:noFill/>
          </a:ln>
        </p:spPr>
      </p:pic>
      <p:pic>
        <p:nvPicPr>
          <p:cNvPr id="1682" name="Google Shape;2099;p370" descr=""/>
          <p:cNvPicPr/>
          <p:nvPr/>
        </p:nvPicPr>
        <p:blipFill>
          <a:blip r:embed="rId11"/>
          <a:stretch/>
        </p:blipFill>
        <p:spPr>
          <a:xfrm>
            <a:off x="966600" y="4007880"/>
            <a:ext cx="459000" cy="552600"/>
          </a:xfrm>
          <a:prstGeom prst="rect">
            <a:avLst/>
          </a:prstGeom>
          <a:ln>
            <a:noFill/>
          </a:ln>
        </p:spPr>
      </p:pic>
      <p:pic>
        <p:nvPicPr>
          <p:cNvPr id="1683" name="Google Shape;2100;p370" descr=""/>
          <p:cNvPicPr/>
          <p:nvPr/>
        </p:nvPicPr>
        <p:blipFill>
          <a:blip r:embed="rId12"/>
          <a:stretch/>
        </p:blipFill>
        <p:spPr>
          <a:xfrm>
            <a:off x="7408080" y="1075680"/>
            <a:ext cx="632880" cy="549720"/>
          </a:xfrm>
          <a:prstGeom prst="rect">
            <a:avLst/>
          </a:prstGeom>
          <a:ln>
            <a:noFill/>
          </a:ln>
        </p:spPr>
      </p:pic>
      <p:sp>
        <p:nvSpPr>
          <p:cNvPr id="1684" name="CustomShape 25"/>
          <p:cNvSpPr/>
          <p:nvPr/>
        </p:nvSpPr>
        <p:spPr>
          <a:xfrm flipH="1" rot="10800000">
            <a:off x="6118200" y="308916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85" name="CustomShape 26"/>
          <p:cNvSpPr/>
          <p:nvPr/>
        </p:nvSpPr>
        <p:spPr>
          <a:xfrm flipH="1" rot="10800000">
            <a:off x="6112440" y="3850200"/>
            <a:ext cx="1010520" cy="90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686" name="CustomShape 27"/>
          <p:cNvSpPr/>
          <p:nvPr/>
        </p:nvSpPr>
        <p:spPr>
          <a:xfrm>
            <a:off x="349560" y="117720"/>
            <a:ext cx="4889520" cy="4266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600" spc="-1" strike="noStrike">
                <a:solidFill>
                  <a:srgbClr val="cc0000"/>
                </a:solidFill>
                <a:latin typeface="Open Sans"/>
                <a:ea typeface="Open Sans"/>
              </a:rPr>
              <a:t>ANSIBLE TOWER INTEGRATIONS</a:t>
            </a:r>
            <a:endParaRPr b="0" lang="en-US" sz="1600" spc="-1" strike="noStrike">
              <a:latin typeface="Arial"/>
            </a:endParaRPr>
          </a:p>
        </p:txBody>
      </p:sp>
      <p:pic>
        <p:nvPicPr>
          <p:cNvPr id="1687" name="Google Shape;2104;p370" descr=""/>
          <p:cNvPicPr/>
          <p:nvPr/>
        </p:nvPicPr>
        <p:blipFill>
          <a:blip r:embed="rId13"/>
          <a:stretch/>
        </p:blipFill>
        <p:spPr>
          <a:xfrm>
            <a:off x="3610800" y="2288520"/>
            <a:ext cx="1922400" cy="576360"/>
          </a:xfrm>
          <a:prstGeom prst="rect">
            <a:avLst/>
          </a:prstGeom>
          <a:ln>
            <a:noFill/>
          </a:ln>
        </p:spPr>
      </p:pic>
      <p:pic>
        <p:nvPicPr>
          <p:cNvPr id="1688" name="Google Shape;2105;p370" descr=""/>
          <p:cNvPicPr/>
          <p:nvPr/>
        </p:nvPicPr>
        <p:blipFill>
          <a:blip r:embed="rId14"/>
          <a:stretch/>
        </p:blipFill>
        <p:spPr>
          <a:xfrm>
            <a:off x="7204680" y="2080080"/>
            <a:ext cx="1220760" cy="361080"/>
          </a:xfrm>
          <a:prstGeom prst="rect">
            <a:avLst/>
          </a:prstGeom>
          <a:ln>
            <a:noFill/>
          </a:ln>
        </p:spPr>
      </p:pic>
      <p:sp>
        <p:nvSpPr>
          <p:cNvPr id="1689" name="CustomShape 28"/>
          <p:cNvSpPr/>
          <p:nvPr/>
        </p:nvSpPr>
        <p:spPr>
          <a:xfrm flipH="1" rot="10800000">
            <a:off x="6118200" y="232812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0" name="Google Shape;2111;p371" descr=""/>
          <p:cNvPicPr/>
          <p:nvPr/>
        </p:nvPicPr>
        <p:blipFill>
          <a:blip r:embed="rId1"/>
          <a:srcRect l="-13188" t="-47703" r="-9484" b="-37713"/>
          <a:stretch/>
        </p:blipFill>
        <p:spPr>
          <a:xfrm>
            <a:off x="7925400" y="4642560"/>
            <a:ext cx="989640" cy="353520"/>
          </a:xfrm>
          <a:prstGeom prst="rect">
            <a:avLst/>
          </a:prstGeom>
          <a:ln>
            <a:noFill/>
          </a:ln>
        </p:spPr>
      </p:pic>
      <p:sp>
        <p:nvSpPr>
          <p:cNvPr id="1691" name="CustomShape 1"/>
          <p:cNvSpPr/>
          <p:nvPr/>
        </p:nvSpPr>
        <p:spPr>
          <a:xfrm>
            <a:off x="795240" y="1932840"/>
            <a:ext cx="7677360" cy="2130120"/>
          </a:xfrm>
          <a:prstGeom prst="rect">
            <a:avLst/>
          </a:prstGeom>
          <a:noFill/>
          <a:ln w="9360">
            <a:solidFill>
              <a:srgbClr val="000000"/>
            </a:solidFill>
            <a:round/>
          </a:ln>
        </p:spPr>
        <p:style>
          <a:lnRef idx="0"/>
          <a:fillRef idx="0"/>
          <a:effectRef idx="0"/>
          <a:fontRef idx="minor"/>
        </p:style>
      </p:sp>
      <p:sp>
        <p:nvSpPr>
          <p:cNvPr id="1692" name="CustomShape 2"/>
          <p:cNvSpPr/>
          <p:nvPr/>
        </p:nvSpPr>
        <p:spPr>
          <a:xfrm>
            <a:off x="171720" y="183600"/>
            <a:ext cx="8800560" cy="8701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2800" spc="-1" strike="noStrike">
                <a:solidFill>
                  <a:srgbClr val="ee0000"/>
                </a:solidFill>
                <a:latin typeface="Red Hat Display"/>
                <a:ea typeface="Red Hat Display"/>
              </a:rPr>
              <a:t>Red Hat Ansible Automation Platform</a:t>
            </a:r>
            <a:endParaRPr b="0" lang="en-US" sz="2800" spc="-1" strike="noStrike">
              <a:latin typeface="Arial"/>
            </a:endParaRPr>
          </a:p>
        </p:txBody>
      </p:sp>
      <p:sp>
        <p:nvSpPr>
          <p:cNvPr id="1693" name="CustomShape 3"/>
          <p:cNvSpPr/>
          <p:nvPr/>
        </p:nvSpPr>
        <p:spPr>
          <a:xfrm>
            <a:off x="156168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Lines of business</a:t>
            </a:r>
            <a:endParaRPr b="0" lang="en-US" sz="1200" spc="-1" strike="noStrike">
              <a:latin typeface="Arial"/>
            </a:endParaRPr>
          </a:p>
        </p:txBody>
      </p:sp>
      <p:sp>
        <p:nvSpPr>
          <p:cNvPr id="1694" name="CustomShape 4"/>
          <p:cNvSpPr/>
          <p:nvPr/>
        </p:nvSpPr>
        <p:spPr>
          <a:xfrm>
            <a:off x="33984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Network</a:t>
            </a:r>
            <a:endParaRPr b="0" lang="en-US" sz="1200" spc="-1" strike="noStrike">
              <a:latin typeface="Arial"/>
            </a:endParaRPr>
          </a:p>
        </p:txBody>
      </p:sp>
      <p:sp>
        <p:nvSpPr>
          <p:cNvPr id="1695" name="CustomShape 5"/>
          <p:cNvSpPr/>
          <p:nvPr/>
        </p:nvSpPr>
        <p:spPr>
          <a:xfrm>
            <a:off x="505620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Operations</a:t>
            </a:r>
            <a:endParaRPr b="0" lang="en-US" sz="1200" spc="-1" strike="noStrike">
              <a:latin typeface="Arial"/>
            </a:endParaRPr>
          </a:p>
        </p:txBody>
      </p:sp>
      <p:sp>
        <p:nvSpPr>
          <p:cNvPr id="1696" name="CustomShape 6"/>
          <p:cNvSpPr/>
          <p:nvPr/>
        </p:nvSpPr>
        <p:spPr>
          <a:xfrm>
            <a:off x="278352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Security</a:t>
            </a:r>
            <a:endParaRPr b="0" lang="en-US" sz="1200" spc="-1" strike="noStrike">
              <a:latin typeface="Arial"/>
            </a:endParaRPr>
          </a:p>
        </p:txBody>
      </p:sp>
      <p:sp>
        <p:nvSpPr>
          <p:cNvPr id="1697" name="CustomShape 7"/>
          <p:cNvSpPr/>
          <p:nvPr/>
        </p:nvSpPr>
        <p:spPr>
          <a:xfrm>
            <a:off x="627768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Infrastructure</a:t>
            </a:r>
            <a:endParaRPr b="0" lang="en-US" sz="1200" spc="-1" strike="noStrike">
              <a:latin typeface="Arial"/>
            </a:endParaRPr>
          </a:p>
        </p:txBody>
      </p:sp>
      <p:sp>
        <p:nvSpPr>
          <p:cNvPr id="1698" name="CustomShape 8"/>
          <p:cNvSpPr/>
          <p:nvPr/>
        </p:nvSpPr>
        <p:spPr>
          <a:xfrm>
            <a:off x="7499520" y="137412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Developers</a:t>
            </a:r>
            <a:endParaRPr b="0" lang="en-US" sz="1200" spc="-1" strike="noStrike">
              <a:latin typeface="Arial"/>
            </a:endParaRPr>
          </a:p>
        </p:txBody>
      </p:sp>
      <p:sp>
        <p:nvSpPr>
          <p:cNvPr id="1699" name="CustomShape 9"/>
          <p:cNvSpPr/>
          <p:nvPr/>
        </p:nvSpPr>
        <p:spPr>
          <a:xfrm>
            <a:off x="2957760" y="3858120"/>
            <a:ext cx="3228120" cy="364320"/>
          </a:xfrm>
          <a:prstGeom prst="rect">
            <a:avLst/>
          </a:prstGeom>
          <a:solidFill>
            <a:srgbClr val="f3f3f3"/>
          </a:solidFill>
          <a:ln>
            <a:noFill/>
          </a:ln>
        </p:spPr>
        <p:style>
          <a:lnRef idx="0"/>
          <a:fillRef idx="0"/>
          <a:effectRef idx="0"/>
          <a:fontRef idx="minor"/>
        </p:style>
        <p:txBody>
          <a:bodyPr tIns="91440" bIns="91440" anchor="ctr">
            <a:noAutofit/>
          </a:bodyPr>
          <a:p>
            <a:pPr algn="ctr">
              <a:lnSpc>
                <a:spcPct val="100000"/>
              </a:lnSpc>
              <a:tabLst>
                <a:tab algn="l" pos="0"/>
              </a:tabLst>
            </a:pPr>
            <a:r>
              <a:rPr b="1" lang="en" sz="900" spc="-1" strike="noStrike">
                <a:solidFill>
                  <a:srgbClr val="000000"/>
                </a:solidFill>
                <a:latin typeface="Red Hat Display"/>
                <a:ea typeface="Red Hat Display"/>
              </a:rPr>
              <a:t>Fueled by an open source community</a:t>
            </a:r>
            <a:endParaRPr b="0" lang="en-US" sz="900" spc="-1" strike="noStrike">
              <a:latin typeface="Arial"/>
            </a:endParaRPr>
          </a:p>
        </p:txBody>
      </p:sp>
      <p:pic>
        <p:nvPicPr>
          <p:cNvPr id="1700" name="Google Shape;2121;p371" descr=""/>
          <p:cNvPicPr/>
          <p:nvPr/>
        </p:nvPicPr>
        <p:blipFill>
          <a:blip r:embed="rId2"/>
          <a:stretch/>
        </p:blipFill>
        <p:spPr>
          <a:xfrm>
            <a:off x="4277880" y="1213920"/>
            <a:ext cx="604080" cy="524520"/>
          </a:xfrm>
          <a:prstGeom prst="rect">
            <a:avLst/>
          </a:prstGeom>
          <a:ln>
            <a:noFill/>
          </a:ln>
        </p:spPr>
      </p:pic>
      <p:grpSp>
        <p:nvGrpSpPr>
          <p:cNvPr id="1701" name="Group 10"/>
          <p:cNvGrpSpPr/>
          <p:nvPr/>
        </p:nvGrpSpPr>
        <p:grpSpPr>
          <a:xfrm>
            <a:off x="414360" y="3426480"/>
            <a:ext cx="7778160" cy="364320"/>
            <a:chOff x="414360" y="3426480"/>
            <a:chExt cx="7778160" cy="364320"/>
          </a:xfrm>
        </p:grpSpPr>
        <p:sp>
          <p:nvSpPr>
            <p:cNvPr id="1702" name="CustomShape 11"/>
            <p:cNvSpPr/>
            <p:nvPr/>
          </p:nvSpPr>
          <p:spPr>
            <a:xfrm>
              <a:off x="1216440" y="3426480"/>
              <a:ext cx="6976080" cy="364320"/>
            </a:xfrm>
            <a:prstGeom prst="rect">
              <a:avLst/>
            </a:prstGeom>
            <a:solidFill>
              <a:srgbClr val="2c5974"/>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Engine:</a:t>
              </a:r>
              <a:r>
                <a:rPr b="0" lang="en" sz="1000" spc="-1" strike="noStrike">
                  <a:solidFill>
                    <a:srgbClr val="ffffff"/>
                  </a:solidFill>
                  <a:latin typeface="Red Hat Display"/>
                  <a:ea typeface="Red Hat Display"/>
                </a:rPr>
                <a:t> Universal language of automation</a:t>
              </a:r>
              <a:endParaRPr b="0" lang="en-US" sz="1000" spc="-1" strike="noStrike">
                <a:latin typeface="Arial"/>
              </a:endParaRPr>
            </a:p>
          </p:txBody>
        </p:sp>
        <p:sp>
          <p:nvSpPr>
            <p:cNvPr id="1703" name="CustomShape 12"/>
            <p:cNvSpPr/>
            <p:nvPr/>
          </p:nvSpPr>
          <p:spPr>
            <a:xfrm>
              <a:off x="414360" y="3426480"/>
              <a:ext cx="801360" cy="36432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418496"/>
                  </a:solidFill>
                  <a:latin typeface="Red Hat Display"/>
                  <a:ea typeface="Red Hat Display"/>
                </a:rPr>
                <a:t>Create</a:t>
              </a:r>
              <a:endParaRPr b="0" lang="en-US" sz="1000" spc="-1" strike="noStrike">
                <a:latin typeface="Arial"/>
              </a:endParaRPr>
            </a:p>
          </p:txBody>
        </p:sp>
      </p:grpSp>
      <p:sp>
        <p:nvSpPr>
          <p:cNvPr id="1704" name="CustomShape 13"/>
          <p:cNvSpPr/>
          <p:nvPr/>
        </p:nvSpPr>
        <p:spPr>
          <a:xfrm>
            <a:off x="1216440" y="2940120"/>
            <a:ext cx="6975720" cy="36432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Tower:</a:t>
            </a:r>
            <a:r>
              <a:rPr b="0" lang="en" sz="1000" spc="-1" strike="noStrike">
                <a:solidFill>
                  <a:srgbClr val="ffffff"/>
                </a:solidFill>
                <a:latin typeface="Red Hat Display"/>
                <a:ea typeface="Red Hat Display"/>
              </a:rPr>
              <a:t> Operate &amp; control at scale</a:t>
            </a:r>
            <a:endParaRPr b="0" lang="en-US" sz="1000" spc="-1" strike="noStrike">
              <a:latin typeface="Arial"/>
            </a:endParaRPr>
          </a:p>
        </p:txBody>
      </p:sp>
      <p:sp>
        <p:nvSpPr>
          <p:cNvPr id="1705" name="CustomShape 14"/>
          <p:cNvSpPr/>
          <p:nvPr/>
        </p:nvSpPr>
        <p:spPr>
          <a:xfrm>
            <a:off x="414360" y="2940120"/>
            <a:ext cx="801360" cy="36432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45860"/>
                </a:solidFill>
                <a:latin typeface="Red Hat Display"/>
                <a:ea typeface="Red Hat Display"/>
              </a:rPr>
              <a:t>Scale</a:t>
            </a:r>
            <a:endParaRPr b="0" lang="en-US" sz="1000" spc="-1" strike="noStrike">
              <a:latin typeface="Arial"/>
            </a:endParaRPr>
          </a:p>
        </p:txBody>
      </p:sp>
      <p:sp>
        <p:nvSpPr>
          <p:cNvPr id="1706" name="CustomShape 15"/>
          <p:cNvSpPr/>
          <p:nvPr/>
        </p:nvSpPr>
        <p:spPr>
          <a:xfrm>
            <a:off x="262080" y="1003680"/>
            <a:ext cx="8653320" cy="3356280"/>
          </a:xfrm>
          <a:prstGeom prst="rect">
            <a:avLst/>
          </a:prstGeom>
          <a:solidFill>
            <a:srgbClr val="f3f3f3">
              <a:alpha val="78000"/>
            </a:srgbClr>
          </a:solidFill>
          <a:ln>
            <a:noFill/>
          </a:ln>
        </p:spPr>
        <p:style>
          <a:lnRef idx="0"/>
          <a:fillRef idx="0"/>
          <a:effectRef idx="0"/>
          <a:fontRef idx="minor"/>
        </p:style>
      </p:sp>
      <p:sp>
        <p:nvSpPr>
          <p:cNvPr id="1707" name="CustomShape 16"/>
          <p:cNvSpPr/>
          <p:nvPr/>
        </p:nvSpPr>
        <p:spPr>
          <a:xfrm>
            <a:off x="414360" y="2170440"/>
            <a:ext cx="801360" cy="64800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2aaac"/>
                </a:solidFill>
                <a:latin typeface="Red Hat Display"/>
                <a:ea typeface="Red Hat Display"/>
              </a:rPr>
              <a:t>Engage</a:t>
            </a:r>
            <a:endParaRPr b="0" lang="en-US" sz="1000" spc="-1" strike="noStrike">
              <a:latin typeface="Arial"/>
            </a:endParaRPr>
          </a:p>
        </p:txBody>
      </p:sp>
      <p:sp>
        <p:nvSpPr>
          <p:cNvPr id="1708" name="CustomShape 17"/>
          <p:cNvSpPr/>
          <p:nvPr/>
        </p:nvSpPr>
        <p:spPr>
          <a:xfrm>
            <a:off x="1216440" y="2170440"/>
            <a:ext cx="1701720" cy="64764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Knowledge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Automation Analytics</a:t>
            </a:r>
            <a:endParaRPr b="0" lang="en-US" sz="1000" spc="-1" strike="noStrike">
              <a:latin typeface="Arial"/>
            </a:endParaRPr>
          </a:p>
        </p:txBody>
      </p:sp>
      <p:sp>
        <p:nvSpPr>
          <p:cNvPr id="1709" name="CustomShape 18"/>
          <p:cNvSpPr/>
          <p:nvPr/>
        </p:nvSpPr>
        <p:spPr>
          <a:xfrm>
            <a:off x="4732560" y="2170440"/>
            <a:ext cx="1701720" cy="64764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Trusted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Certified content</a:t>
            </a:r>
            <a:endParaRPr b="0" lang="en-US" sz="1000" spc="-1" strike="noStrike">
              <a:latin typeface="Arial"/>
            </a:endParaRPr>
          </a:p>
        </p:txBody>
      </p:sp>
      <p:sp>
        <p:nvSpPr>
          <p:cNvPr id="1710" name="CustomShape 19"/>
          <p:cNvSpPr/>
          <p:nvPr/>
        </p:nvSpPr>
        <p:spPr>
          <a:xfrm>
            <a:off x="2974320" y="2170440"/>
            <a:ext cx="1701720" cy="64764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Collaborate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Automation Hub</a:t>
            </a:r>
            <a:endParaRPr b="0" lang="en-US" sz="1000" spc="-1" strike="noStrike">
              <a:latin typeface="Arial"/>
            </a:endParaRPr>
          </a:p>
        </p:txBody>
      </p:sp>
      <p:sp>
        <p:nvSpPr>
          <p:cNvPr id="1711" name="CustomShape 20"/>
          <p:cNvSpPr/>
          <p:nvPr/>
        </p:nvSpPr>
        <p:spPr>
          <a:xfrm>
            <a:off x="6490800" y="2170440"/>
            <a:ext cx="1701720" cy="64764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Accelerate</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Collections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2" name="Google Shape;2137;p372" descr=""/>
          <p:cNvPicPr/>
          <p:nvPr/>
        </p:nvPicPr>
        <p:blipFill>
          <a:blip r:embed="rId1"/>
          <a:stretch/>
        </p:blipFill>
        <p:spPr>
          <a:xfrm>
            <a:off x="5338800" y="1805400"/>
            <a:ext cx="2907000" cy="1235520"/>
          </a:xfrm>
          <a:prstGeom prst="rect">
            <a:avLst/>
          </a:prstGeom>
          <a:ln>
            <a:noFill/>
          </a:ln>
        </p:spPr>
      </p:pic>
      <p:pic>
        <p:nvPicPr>
          <p:cNvPr id="1713" name="Google Shape;2138;p372" descr=""/>
          <p:cNvPicPr/>
          <p:nvPr/>
        </p:nvPicPr>
        <p:blipFill>
          <a:blip r:embed="rId2"/>
          <a:stretch/>
        </p:blipFill>
        <p:spPr>
          <a:xfrm>
            <a:off x="1281240" y="3935880"/>
            <a:ext cx="184320" cy="273240"/>
          </a:xfrm>
          <a:prstGeom prst="rect">
            <a:avLst/>
          </a:prstGeom>
          <a:ln>
            <a:noFill/>
          </a:ln>
        </p:spPr>
      </p:pic>
      <p:sp>
        <p:nvSpPr>
          <p:cNvPr id="1714" name="CustomShape 1"/>
          <p:cNvSpPr/>
          <p:nvPr/>
        </p:nvSpPr>
        <p:spPr>
          <a:xfrm>
            <a:off x="1818720" y="709920"/>
            <a:ext cx="5938920" cy="547560"/>
          </a:xfrm>
          <a:prstGeom prst="rect">
            <a:avLst/>
          </a:prstGeom>
          <a:noFill/>
          <a:ln>
            <a:noFill/>
          </a:ln>
        </p:spPr>
        <p:style>
          <a:lnRef idx="0"/>
          <a:fillRef idx="0"/>
          <a:effectRef idx="0"/>
          <a:fontRef idx="minor"/>
        </p:style>
      </p:sp>
      <p:grpSp>
        <p:nvGrpSpPr>
          <p:cNvPr id="1715" name="Group 2"/>
          <p:cNvGrpSpPr/>
          <p:nvPr/>
        </p:nvGrpSpPr>
        <p:grpSpPr>
          <a:xfrm>
            <a:off x="6562080" y="2495160"/>
            <a:ext cx="879120" cy="941760"/>
            <a:chOff x="6562080" y="2495160"/>
            <a:chExt cx="879120" cy="941760"/>
          </a:xfrm>
        </p:grpSpPr>
        <p:sp>
          <p:nvSpPr>
            <p:cNvPr id="1716" name="CustomShape 3"/>
            <p:cNvSpPr/>
            <p:nvPr/>
          </p:nvSpPr>
          <p:spPr>
            <a:xfrm>
              <a:off x="6594480" y="2578320"/>
              <a:ext cx="814680" cy="858600"/>
            </a:xfrm>
            <a:prstGeom prst="rect">
              <a:avLst/>
            </a:prstGeom>
            <a:solidFill>
              <a:srgbClr val="eeeeee"/>
            </a:solidFill>
            <a:ln w="38160">
              <a:solidFill>
                <a:srgbClr val="ffffff"/>
              </a:solidFill>
              <a:round/>
            </a:ln>
          </p:spPr>
          <p:style>
            <a:lnRef idx="0"/>
            <a:fillRef idx="0"/>
            <a:effectRef idx="0"/>
            <a:fontRef idx="minor"/>
          </p:style>
        </p:sp>
        <p:pic>
          <p:nvPicPr>
            <p:cNvPr id="1717" name="Google Shape;2142;p372" descr=""/>
            <p:cNvPicPr/>
            <p:nvPr/>
          </p:nvPicPr>
          <p:blipFill>
            <a:blip r:embed="rId3"/>
            <a:stretch/>
          </p:blipFill>
          <p:spPr>
            <a:xfrm>
              <a:off x="6562080" y="2495160"/>
              <a:ext cx="879120" cy="941760"/>
            </a:xfrm>
            <a:prstGeom prst="rect">
              <a:avLst/>
            </a:prstGeom>
            <a:ln w="38160">
              <a:solidFill>
                <a:srgbClr val="ffffff"/>
              </a:solidFill>
              <a:round/>
            </a:ln>
          </p:spPr>
        </p:pic>
      </p:grpSp>
      <p:sp>
        <p:nvSpPr>
          <p:cNvPr id="1718" name="CustomShape 4"/>
          <p:cNvSpPr/>
          <p:nvPr/>
        </p:nvSpPr>
        <p:spPr>
          <a:xfrm>
            <a:off x="723960" y="1458360"/>
            <a:ext cx="4440240" cy="26564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SaaS (Software as a Service) on cloud.redhat.com</a:t>
            </a:r>
            <a:b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Analytics for all Ansible Tower clusters for an organization</a:t>
            </a:r>
            <a:b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Includes:</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visual dashboard </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health notifications</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organization statistics </a:t>
            </a:r>
            <a:endParaRPr b="0" lang="en-US" sz="1400" spc="-1" strike="noStrike">
              <a:latin typeface="Arial"/>
            </a:endParaRPr>
          </a:p>
        </p:txBody>
      </p:sp>
      <p:sp>
        <p:nvSpPr>
          <p:cNvPr id="1719" name="CustomShape 5"/>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Analytics: What is it?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0" name="CustomShape 1"/>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Analytics: What does it provide?</a:t>
            </a:r>
            <a:endParaRPr b="0" lang="en-US" sz="2700" spc="-1" strike="noStrike">
              <a:latin typeface="Arial"/>
            </a:endParaRPr>
          </a:p>
        </p:txBody>
      </p:sp>
      <p:sp>
        <p:nvSpPr>
          <p:cNvPr id="1721" name="CustomShape 2"/>
          <p:cNvSpPr/>
          <p:nvPr/>
        </p:nvSpPr>
        <p:spPr>
          <a:xfrm>
            <a:off x="694080" y="1192320"/>
            <a:ext cx="4874040" cy="2761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Enables an Automation Center of Excellence</a:t>
            </a:r>
            <a:br/>
            <a:endParaRPr b="0" lang="en-US" sz="1400" spc="-1" strike="noStrike">
              <a:latin typeface="Arial"/>
            </a:endParaRPr>
          </a:p>
          <a:p>
            <a:pPr marL="457200" indent="-31716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View information about automation health, usage and performance across your enterprise.</a:t>
            </a:r>
            <a:br/>
            <a:r>
              <a:rPr b="0" lang="en" sz="1400" spc="-1" strike="noStrike">
                <a:solidFill>
                  <a:srgbClr val="000000"/>
                </a:solidFill>
                <a:latin typeface="Red Hat Display"/>
              </a:rPr>
              <a:t> </a:t>
            </a:r>
            <a:endParaRPr b="0" lang="en-US" sz="1400" spc="-1" strike="noStrike">
              <a:latin typeface="Arial"/>
            </a:endParaRPr>
          </a:p>
          <a:p>
            <a:pPr marL="457200" indent="-31716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Gain information about automation in your enterprise:</a:t>
            </a:r>
            <a:endParaRPr b="0" lang="en-US" sz="1400" spc="-1" strike="noStrike">
              <a:latin typeface="Arial"/>
            </a:endParaRPr>
          </a:p>
          <a:p>
            <a:pPr lvl="1" marL="914400" indent="-31716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Which organizations are using the most automation?</a:t>
            </a:r>
            <a:endParaRPr b="0" lang="en-US" sz="1400" spc="-1" strike="noStrike">
              <a:latin typeface="Arial"/>
            </a:endParaRPr>
          </a:p>
          <a:p>
            <a:pPr lvl="1" marL="914400" indent="-31716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Utilization rates</a:t>
            </a:r>
            <a:endParaRPr b="0" lang="en-US" sz="1400" spc="-1" strike="noStrike">
              <a:latin typeface="Arial"/>
            </a:endParaRPr>
          </a:p>
          <a:p>
            <a:pPr lvl="1" marL="914400" indent="-31716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Enterprise-wide success and failure rates </a:t>
            </a:r>
            <a:br/>
            <a:r>
              <a:rPr b="0" lang="en" sz="1400" spc="-1" strike="noStrike">
                <a:solidFill>
                  <a:srgbClr val="000000"/>
                </a:solidFill>
                <a:latin typeface="Red Hat Display"/>
                <a:ea typeface="Red Hat Display"/>
              </a:rPr>
              <a:t>for automation</a:t>
            </a:r>
            <a:endParaRPr b="0" lang="en-US" sz="1400" spc="-1" strike="noStrike">
              <a:latin typeface="Arial"/>
            </a:endParaRPr>
          </a:p>
        </p:txBody>
      </p:sp>
      <p:pic>
        <p:nvPicPr>
          <p:cNvPr id="1722" name="Google Shape;2151;p373" descr=""/>
          <p:cNvPicPr/>
          <p:nvPr/>
        </p:nvPicPr>
        <p:blipFill>
          <a:blip r:embed="rId1"/>
          <a:stretch/>
        </p:blipFill>
        <p:spPr>
          <a:xfrm>
            <a:off x="6210720" y="1613160"/>
            <a:ext cx="1768320" cy="23569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CustomShape 1"/>
          <p:cNvSpPr/>
          <p:nvPr/>
        </p:nvSpPr>
        <p:spPr>
          <a:xfrm>
            <a:off x="669960" y="1328040"/>
            <a:ext cx="4222440" cy="1357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Information across all clusters for an enterprise:</a:t>
            </a:r>
            <a:br/>
            <a:endParaRPr b="0" lang="en-US" sz="1400" spc="-1" strike="noStrike">
              <a:latin typeface="Arial"/>
            </a:endParaRPr>
          </a:p>
          <a:p>
            <a:pPr marL="457200" indent="-31716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Job Status graph</a:t>
            </a:r>
            <a:endParaRPr b="0" lang="en-US" sz="1400" spc="-1" strike="noStrike">
              <a:latin typeface="Arial"/>
            </a:endParaRPr>
          </a:p>
          <a:p>
            <a:pPr marL="457200" indent="-31716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Top Job Templates</a:t>
            </a:r>
            <a:endParaRPr b="0" lang="en-US" sz="1400" spc="-1" strike="noStrike">
              <a:latin typeface="Arial"/>
            </a:endParaRPr>
          </a:p>
          <a:p>
            <a:pPr marL="457200" indent="-31716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Top Modules</a:t>
            </a: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1724" name="Google Shape;2157;p374" descr=""/>
          <p:cNvPicPr/>
          <p:nvPr/>
        </p:nvPicPr>
        <p:blipFill>
          <a:blip r:embed="rId1"/>
          <a:srcRect l="3149" t="0" r="16338" b="0"/>
          <a:stretch/>
        </p:blipFill>
        <p:spPr>
          <a:xfrm>
            <a:off x="4122360" y="940320"/>
            <a:ext cx="5057280" cy="3706200"/>
          </a:xfrm>
          <a:prstGeom prst="rect">
            <a:avLst/>
          </a:prstGeom>
          <a:ln>
            <a:noFill/>
          </a:ln>
        </p:spPr>
      </p:pic>
      <p:pic>
        <p:nvPicPr>
          <p:cNvPr id="1725" name="Google Shape;2158;p374" descr=""/>
          <p:cNvPicPr/>
          <p:nvPr/>
        </p:nvPicPr>
        <p:blipFill>
          <a:blip r:embed="rId2"/>
          <a:srcRect l="0" t="0" r="1234" b="0"/>
          <a:stretch/>
        </p:blipFill>
        <p:spPr>
          <a:xfrm>
            <a:off x="4949640" y="1302120"/>
            <a:ext cx="4221360" cy="2673000"/>
          </a:xfrm>
          <a:prstGeom prst="rect">
            <a:avLst/>
          </a:prstGeom>
          <a:ln>
            <a:noFill/>
          </a:ln>
        </p:spPr>
      </p:pic>
      <p:sp>
        <p:nvSpPr>
          <p:cNvPr id="1726" name="CustomShape 2"/>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Analytics dashboard</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CustomShape 1"/>
          <p:cNvSpPr/>
          <p:nvPr/>
        </p:nvSpPr>
        <p:spPr>
          <a:xfrm>
            <a:off x="619920" y="1603440"/>
            <a:ext cx="4987440" cy="1118520"/>
          </a:xfrm>
          <a:prstGeom prst="rect">
            <a:avLst/>
          </a:prstGeom>
          <a:noFill/>
          <a:ln>
            <a:noFill/>
          </a:ln>
        </p:spPr>
        <p:style>
          <a:lnRef idx="0"/>
          <a:fillRef idx="0"/>
          <a:effectRef idx="0"/>
          <a:fontRef idx="minor"/>
        </p:style>
        <p:txBody>
          <a:bodyPr tIns="91440" bIns="91440">
            <a:noAutofit/>
          </a:bodyPr>
          <a:p>
            <a:pPr marL="457200" indent="-317160">
              <a:lnSpc>
                <a:spcPct val="115000"/>
              </a:lnSpc>
              <a:buClr>
                <a:srgbClr val="000000"/>
              </a:buClr>
              <a:buFont typeface="Red Hat Display"/>
              <a:buChar char="●"/>
            </a:pPr>
            <a:r>
              <a:rPr b="0" lang="en" sz="1400" spc="-1" strike="noStrike">
                <a:solidFill>
                  <a:srgbClr val="000000"/>
                </a:solidFill>
                <a:latin typeface="Red Hat Display"/>
                <a:ea typeface="Red Hat Display"/>
              </a:rPr>
              <a:t>Ansible Tower Cluster is down</a:t>
            </a:r>
            <a:endParaRPr b="0" lang="en-US" sz="1400" spc="-1" strike="noStrike">
              <a:latin typeface="Arial"/>
            </a:endParaRPr>
          </a:p>
          <a:p>
            <a:pPr marL="457200" indent="-317160">
              <a:lnSpc>
                <a:spcPct val="115000"/>
              </a:lnSpc>
              <a:buClr>
                <a:srgbClr val="000000"/>
              </a:buClr>
              <a:buFont typeface="Red Hat Display"/>
              <a:buChar char="●"/>
            </a:pPr>
            <a:r>
              <a:rPr b="0" lang="en" sz="1400" spc="-1" strike="noStrike">
                <a:solidFill>
                  <a:srgbClr val="000000"/>
                </a:solidFill>
                <a:latin typeface="Red Hat Display"/>
                <a:ea typeface="Red Hat Display"/>
              </a:rPr>
              <a:t>Node (within a cluster) is down</a:t>
            </a:r>
            <a:endParaRPr b="0" lang="en-US" sz="1400" spc="-1" strike="noStrike">
              <a:latin typeface="Arial"/>
            </a:endParaRPr>
          </a:p>
          <a:p>
            <a:pPr marL="457200" indent="-317160">
              <a:lnSpc>
                <a:spcPct val="115000"/>
              </a:lnSpc>
              <a:buClr>
                <a:srgbClr val="000000"/>
              </a:buClr>
              <a:buFont typeface="Red Hat Display"/>
              <a:buChar char="●"/>
            </a:pPr>
            <a:r>
              <a:rPr b="0" lang="en" sz="1400" spc="-1" strike="noStrike">
                <a:solidFill>
                  <a:srgbClr val="000000"/>
                </a:solidFill>
                <a:latin typeface="Red Hat Display"/>
                <a:ea typeface="Red Hat Display"/>
              </a:rPr>
              <a:t>Last time data was updated</a:t>
            </a:r>
            <a:endParaRPr b="0" lang="en-US" sz="1400" spc="-1" strike="noStrike">
              <a:latin typeface="Arial"/>
            </a:endParaRPr>
          </a:p>
          <a:p>
            <a:pPr marL="457200" indent="-317160">
              <a:lnSpc>
                <a:spcPct val="115000"/>
              </a:lnSpc>
              <a:buClr>
                <a:srgbClr val="000000"/>
              </a:buClr>
              <a:buFont typeface="Red Hat Display"/>
              <a:buChar char="●"/>
            </a:pPr>
            <a:r>
              <a:rPr b="0" lang="en" sz="1400" spc="-1" strike="noStrike">
                <a:solidFill>
                  <a:srgbClr val="000000"/>
                </a:solidFill>
                <a:latin typeface="Red Hat Display"/>
                <a:ea typeface="Red Hat Display"/>
              </a:rPr>
              <a:t>Near license count</a:t>
            </a:r>
            <a:endParaRPr b="0" lang="en-US" sz="1400" spc="-1" strike="noStrike">
              <a:latin typeface="Arial"/>
            </a:endParaRPr>
          </a:p>
        </p:txBody>
      </p:sp>
      <p:pic>
        <p:nvPicPr>
          <p:cNvPr id="1728" name="Google Shape;2165;p375" descr=""/>
          <p:cNvPicPr/>
          <p:nvPr/>
        </p:nvPicPr>
        <p:blipFill>
          <a:blip r:embed="rId1"/>
          <a:stretch/>
        </p:blipFill>
        <p:spPr>
          <a:xfrm>
            <a:off x="4523040" y="1494360"/>
            <a:ext cx="4102560" cy="1902600"/>
          </a:xfrm>
          <a:prstGeom prst="rect">
            <a:avLst/>
          </a:prstGeom>
          <a:ln w="76320">
            <a:solidFill>
              <a:srgbClr val="666666"/>
            </a:solidFill>
            <a:round/>
          </a:ln>
        </p:spPr>
      </p:pic>
      <p:sp>
        <p:nvSpPr>
          <p:cNvPr id="1729" name="CustomShape 2"/>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Health notifications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540" name="Google Shape;1896;p357" descr=""/>
          <p:cNvPicPr/>
          <p:nvPr/>
        </p:nvPicPr>
        <p:blipFill>
          <a:blip r:embed="rId2"/>
          <a:stretch/>
        </p:blipFill>
        <p:spPr>
          <a:xfrm>
            <a:off x="468360" y="379800"/>
            <a:ext cx="3636000" cy="1099800"/>
          </a:xfrm>
          <a:prstGeom prst="rect">
            <a:avLst/>
          </a:prstGeom>
          <a:ln>
            <a:noFill/>
          </a:ln>
        </p:spPr>
      </p:pic>
      <p:sp>
        <p:nvSpPr>
          <p:cNvPr id="1541" name="CustomShape 1"/>
          <p:cNvSpPr/>
          <p:nvPr/>
        </p:nvSpPr>
        <p:spPr>
          <a:xfrm>
            <a:off x="468360" y="2248200"/>
            <a:ext cx="6310080" cy="520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4500" spc="-1" strike="noStrike">
                <a:solidFill>
                  <a:srgbClr val="000000"/>
                </a:solidFill>
                <a:latin typeface="Red Hat Display"/>
                <a:ea typeface="Red Hat Display"/>
              </a:rPr>
              <a:t>Automation for all</a:t>
            </a:r>
            <a:endParaRPr b="0" lang="en-US" sz="4500" spc="-1" strike="noStrike">
              <a:latin typeface="Arial"/>
            </a:endParaRPr>
          </a:p>
        </p:txBody>
      </p:sp>
      <p:sp>
        <p:nvSpPr>
          <p:cNvPr id="1542" name="CustomShape 2"/>
          <p:cNvSpPr/>
          <p:nvPr/>
        </p:nvSpPr>
        <p:spPr>
          <a:xfrm>
            <a:off x="468360" y="3019320"/>
            <a:ext cx="6310080" cy="520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Ansible technical introduction and overview</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0" name="CustomShape 1"/>
          <p:cNvSpPr/>
          <p:nvPr/>
        </p:nvSpPr>
        <p:spPr>
          <a:xfrm>
            <a:off x="410400" y="416160"/>
            <a:ext cx="3835440" cy="102276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Organizational </a:t>
            </a:r>
            <a:br/>
            <a:r>
              <a:rPr b="0" lang="en" sz="2700" spc="-1" strike="noStrike">
                <a:solidFill>
                  <a:srgbClr val="ee0000"/>
                </a:solidFill>
                <a:latin typeface="Red Hat Display"/>
                <a:ea typeface="Red Hat Display"/>
              </a:rPr>
              <a:t>statistics</a:t>
            </a:r>
            <a:endParaRPr b="0" lang="en-US" sz="2700" spc="-1" strike="noStrike">
              <a:latin typeface="Arial"/>
            </a:endParaRPr>
          </a:p>
        </p:txBody>
      </p:sp>
      <p:pic>
        <p:nvPicPr>
          <p:cNvPr id="1731" name="Google Shape;2172;p376" descr=""/>
          <p:cNvPicPr/>
          <p:nvPr/>
        </p:nvPicPr>
        <p:blipFill>
          <a:blip r:embed="rId1"/>
          <a:stretch/>
        </p:blipFill>
        <p:spPr>
          <a:xfrm>
            <a:off x="2908800" y="599760"/>
            <a:ext cx="3661560" cy="4062960"/>
          </a:xfrm>
          <a:prstGeom prst="rect">
            <a:avLst/>
          </a:prstGeom>
          <a:ln w="38160">
            <a:solidFill>
              <a:srgbClr val="000000"/>
            </a:solidFill>
            <a:round/>
          </a:ln>
        </p:spPr>
      </p:pic>
      <p:sp>
        <p:nvSpPr>
          <p:cNvPr id="1732" name="CustomShape 2"/>
          <p:cNvSpPr/>
          <p:nvPr/>
        </p:nvSpPr>
        <p:spPr>
          <a:xfrm>
            <a:off x="7179120" y="929520"/>
            <a:ext cx="1911960" cy="386640"/>
          </a:xfrm>
          <a:prstGeom prst="wedgeRectCallout">
            <a:avLst>
              <a:gd name="adj1" fmla="val -92781"/>
              <a:gd name="adj2" fmla="val 75336"/>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Filter by Organization</a:t>
            </a:r>
            <a:endParaRPr b="0" lang="en-US" sz="1100" spc="-1" strike="noStrike">
              <a:latin typeface="Arial"/>
            </a:endParaRPr>
          </a:p>
        </p:txBody>
      </p:sp>
      <p:sp>
        <p:nvSpPr>
          <p:cNvPr id="1733" name="CustomShape 3"/>
          <p:cNvSpPr/>
          <p:nvPr/>
        </p:nvSpPr>
        <p:spPr>
          <a:xfrm>
            <a:off x="986400" y="1828080"/>
            <a:ext cx="1911960" cy="386640"/>
          </a:xfrm>
          <a:prstGeom prst="wedgeRectCallout">
            <a:avLst>
              <a:gd name="adj1" fmla="val 61746"/>
              <a:gd name="adj2" fmla="val 144705"/>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Job Status by Organization</a:t>
            </a:r>
            <a:endParaRPr b="0" lang="en-US" sz="1100" spc="-1" strike="noStrike">
              <a:latin typeface="Arial"/>
            </a:endParaRPr>
          </a:p>
        </p:txBody>
      </p:sp>
      <p:sp>
        <p:nvSpPr>
          <p:cNvPr id="1734" name="CustomShape 4"/>
          <p:cNvSpPr/>
          <p:nvPr/>
        </p:nvSpPr>
        <p:spPr>
          <a:xfrm>
            <a:off x="6809400" y="2725200"/>
            <a:ext cx="2111760" cy="386640"/>
          </a:xfrm>
          <a:prstGeom prst="wedgeRectCallout">
            <a:avLst>
              <a:gd name="adj1" fmla="val -92781"/>
              <a:gd name="adj2" fmla="val 75336"/>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Usage by Organization</a:t>
            </a:r>
            <a:endParaRPr b="0" lang="en-US" sz="1100" spc="-1" strike="noStrike">
              <a:latin typeface="Arial"/>
            </a:endParaRPr>
          </a:p>
        </p:txBody>
      </p:sp>
      <p:sp>
        <p:nvSpPr>
          <p:cNvPr id="1735" name="CustomShape 5"/>
          <p:cNvSpPr/>
          <p:nvPr/>
        </p:nvSpPr>
        <p:spPr>
          <a:xfrm>
            <a:off x="260280" y="3112200"/>
            <a:ext cx="2333160" cy="386640"/>
          </a:xfrm>
          <a:prstGeom prst="wedgeRectCallout">
            <a:avLst>
              <a:gd name="adj1" fmla="val 72989"/>
              <a:gd name="adj2" fmla="val 68115"/>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Job Runs by Organization</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CustomShape 1"/>
          <p:cNvSpPr/>
          <p:nvPr/>
        </p:nvSpPr>
        <p:spPr>
          <a:xfrm>
            <a:off x="1582200" y="1129320"/>
            <a:ext cx="2584440" cy="8701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800" spc="-1" strike="noStrike">
                <a:solidFill>
                  <a:srgbClr val="000000"/>
                </a:solidFill>
                <a:latin typeface="Red Hat Display"/>
                <a:ea typeface="Red Hat Display"/>
              </a:rPr>
              <a:t>Ansible Tower</a:t>
            </a:r>
            <a:endParaRPr b="0" lang="en-US" sz="1800" spc="-1" strike="noStrike">
              <a:latin typeface="Arial"/>
            </a:endParaRPr>
          </a:p>
        </p:txBody>
      </p:sp>
      <p:sp>
        <p:nvSpPr>
          <p:cNvPr id="1737" name="CustomShape 2"/>
          <p:cNvSpPr/>
          <p:nvPr/>
        </p:nvSpPr>
        <p:spPr>
          <a:xfrm>
            <a:off x="5029200" y="1280160"/>
            <a:ext cx="3108960" cy="54864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800" spc="-1" strike="noStrike">
                <a:solidFill>
                  <a:srgbClr val="000000"/>
                </a:solidFill>
                <a:latin typeface="Red Hat Display"/>
                <a:ea typeface="Red Hat Display"/>
              </a:rPr>
              <a:t>Automation Analytics</a:t>
            </a:r>
            <a:endParaRPr b="0" lang="en-US" sz="1800" spc="-1" strike="noStrike">
              <a:latin typeface="Arial"/>
            </a:endParaRPr>
          </a:p>
        </p:txBody>
      </p:sp>
      <p:sp>
        <p:nvSpPr>
          <p:cNvPr id="1738" name="CustomShape 3"/>
          <p:cNvSpPr/>
          <p:nvPr/>
        </p:nvSpPr>
        <p:spPr>
          <a:xfrm flipH="1">
            <a:off x="4525200" y="1446120"/>
            <a:ext cx="6840" cy="2998800"/>
          </a:xfrm>
          <a:custGeom>
            <a:avLst/>
            <a:gdLst/>
            <a:ahLst/>
            <a:rect l="l" t="t" r="r" b="b"/>
            <a:pathLst>
              <a:path w="21600" h="21600">
                <a:moveTo>
                  <a:pt x="0" y="0"/>
                </a:moveTo>
                <a:lnTo>
                  <a:pt x="21600" y="21600"/>
                </a:lnTo>
              </a:path>
            </a:pathLst>
          </a:custGeom>
          <a:noFill/>
          <a:ln w="19080">
            <a:solidFill>
              <a:srgbClr val="d9d9d9"/>
            </a:solidFill>
            <a:round/>
          </a:ln>
        </p:spPr>
        <p:style>
          <a:lnRef idx="0"/>
          <a:fillRef idx="0"/>
          <a:effectRef idx="0"/>
          <a:fontRef idx="minor"/>
        </p:style>
      </p:sp>
      <p:sp>
        <p:nvSpPr>
          <p:cNvPr id="1739" name="CustomShape 4"/>
          <p:cNvSpPr/>
          <p:nvPr/>
        </p:nvSpPr>
        <p:spPr>
          <a:xfrm>
            <a:off x="5452200" y="1463040"/>
            <a:ext cx="2320200" cy="1411200"/>
          </a:xfrm>
          <a:prstGeom prst="rect">
            <a:avLst/>
          </a:prstGeom>
          <a:noFill/>
          <a:ln>
            <a:noFill/>
          </a:ln>
        </p:spPr>
        <p:style>
          <a:lnRef idx="0"/>
          <a:fillRef idx="0"/>
          <a:effectRef idx="0"/>
          <a:fontRef idx="minor"/>
        </p:style>
        <p:txBody>
          <a:bodyPr tIns="91440" bIns="91440">
            <a:noAutofit/>
          </a:bodyPr>
          <a:p>
            <a:pPr marL="216000" indent="-216000">
              <a:lnSpc>
                <a:spcPct val="150000"/>
              </a:lnSpc>
              <a:buClr>
                <a:srgbClr val="000000"/>
              </a:buClr>
              <a:buSzPct val="45000"/>
              <a:buFont typeface="Wingdings" charset="2"/>
              <a:buChar char=""/>
              <a:tabLst>
                <a:tab algn="l" pos="0"/>
              </a:tabLst>
            </a:pPr>
            <a:endParaRPr b="0" lang="en-US" sz="18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Top job templates</a:t>
            </a:r>
            <a:endParaRPr b="0" lang="en-US" sz="1400" spc="-1" strike="noStrike">
              <a:latin typeface="Arial"/>
            </a:endParaRPr>
          </a:p>
          <a:p>
            <a:pPr marL="216000" indent="-216000">
              <a:lnSpc>
                <a:spcPct val="150000"/>
              </a:lnSpc>
              <a:buClr>
                <a:srgbClr val="000000"/>
              </a:buClr>
              <a:buSzPct val="45000"/>
              <a:buFont typeface="Wingdings" charset="2"/>
              <a:buChar char=""/>
              <a:tabLst>
                <a:tab algn="l" pos="0"/>
              </a:tabLst>
            </a:pPr>
            <a:r>
              <a:rPr b="0" lang="en" sz="1400" spc="-1" strike="noStrike">
                <a:solidFill>
                  <a:srgbClr val="000000"/>
                </a:solidFill>
                <a:latin typeface="Red Hat Display"/>
                <a:ea typeface="Red Hat Display"/>
              </a:rPr>
              <a:t>Top modules</a:t>
            </a:r>
            <a:endParaRPr b="0" lang="en-US" sz="14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All clusters</a:t>
            </a:r>
            <a:br/>
            <a:r>
              <a:rPr b="0" lang="en" sz="1400" spc="-1" strike="noStrike">
                <a:solidFill>
                  <a:srgbClr val="000000"/>
                </a:solidFill>
                <a:latin typeface="Red Hat Display"/>
                <a:ea typeface="Red Hat Display"/>
              </a:rPr>
              <a:t>• Filter by cluster</a:t>
            </a:r>
            <a:endParaRPr b="0" lang="en-US" sz="1400" spc="-1" strike="noStrike">
              <a:latin typeface="Arial"/>
            </a:endParaRPr>
          </a:p>
          <a:p>
            <a:pPr>
              <a:lnSpc>
                <a:spcPct val="150000"/>
              </a:lnSpc>
              <a:tabLst>
                <a:tab algn="l" pos="0"/>
              </a:tabLst>
            </a:pPr>
            <a:endParaRPr b="0" lang="en-US" sz="1400" spc="-1" strike="noStrike">
              <a:latin typeface="Arial"/>
            </a:endParaRPr>
          </a:p>
        </p:txBody>
      </p:sp>
      <p:sp>
        <p:nvSpPr>
          <p:cNvPr id="1740" name="CustomShape 5"/>
          <p:cNvSpPr/>
          <p:nvPr/>
        </p:nvSpPr>
        <p:spPr>
          <a:xfrm>
            <a:off x="1885680" y="1746360"/>
            <a:ext cx="2594880" cy="1189800"/>
          </a:xfrm>
          <a:prstGeom prst="rect">
            <a:avLst/>
          </a:prstGeom>
          <a:noFill/>
          <a:ln>
            <a:noFill/>
          </a:ln>
        </p:spPr>
        <p:style>
          <a:lnRef idx="0"/>
          <a:fillRef idx="0"/>
          <a:effectRef idx="0"/>
          <a:fontRef idx="minor"/>
        </p:style>
        <p:txBody>
          <a:bodyPr tIns="91440" bIns="91440">
            <a:noAutofit/>
          </a:bodyPr>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Recent job templates</a:t>
            </a:r>
            <a:br/>
            <a:r>
              <a:rPr b="0" lang="en" sz="1400" spc="-1" strike="noStrike">
                <a:solidFill>
                  <a:srgbClr val="000000"/>
                </a:solidFill>
                <a:latin typeface="Red Hat Display"/>
                <a:ea typeface="Red Hat Display"/>
              </a:rPr>
              <a:t>• No module data</a:t>
            </a:r>
            <a:endParaRPr b="0" lang="en-US" sz="14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One cluster</a:t>
            </a:r>
            <a:endParaRPr b="0" lang="en-US" sz="1400" spc="-1" strike="noStrike">
              <a:latin typeface="Arial"/>
            </a:endParaRPr>
          </a:p>
        </p:txBody>
      </p:sp>
      <p:pic>
        <p:nvPicPr>
          <p:cNvPr id="1741" name="Google Shape;2186;p377" descr=""/>
          <p:cNvPicPr/>
          <p:nvPr/>
        </p:nvPicPr>
        <p:blipFill>
          <a:blip r:embed="rId1"/>
          <a:stretch/>
        </p:blipFill>
        <p:spPr>
          <a:xfrm>
            <a:off x="1854360" y="3224160"/>
            <a:ext cx="1008720" cy="765360"/>
          </a:xfrm>
          <a:prstGeom prst="rect">
            <a:avLst/>
          </a:prstGeom>
          <a:ln>
            <a:noFill/>
          </a:ln>
        </p:spPr>
      </p:pic>
      <p:pic>
        <p:nvPicPr>
          <p:cNvPr id="1742" name="Google Shape;2187;p377" descr=""/>
          <p:cNvPicPr/>
          <p:nvPr/>
        </p:nvPicPr>
        <p:blipFill>
          <a:blip r:embed="rId2"/>
          <a:stretch/>
        </p:blipFill>
        <p:spPr>
          <a:xfrm>
            <a:off x="5800320" y="3270240"/>
            <a:ext cx="1008720" cy="765360"/>
          </a:xfrm>
          <a:prstGeom prst="rect">
            <a:avLst/>
          </a:prstGeom>
          <a:ln>
            <a:noFill/>
          </a:ln>
        </p:spPr>
      </p:pic>
      <p:pic>
        <p:nvPicPr>
          <p:cNvPr id="1743" name="Google Shape;2188;p377" descr=""/>
          <p:cNvPicPr/>
          <p:nvPr/>
        </p:nvPicPr>
        <p:blipFill>
          <a:blip r:embed="rId3"/>
          <a:stretch/>
        </p:blipFill>
        <p:spPr>
          <a:xfrm>
            <a:off x="3091320" y="3112560"/>
            <a:ext cx="801360" cy="988920"/>
          </a:xfrm>
          <a:prstGeom prst="rect">
            <a:avLst/>
          </a:prstGeom>
          <a:ln>
            <a:noFill/>
          </a:ln>
        </p:spPr>
      </p:pic>
      <p:sp>
        <p:nvSpPr>
          <p:cNvPr id="1744" name="CustomShape 6"/>
          <p:cNvSpPr/>
          <p:nvPr/>
        </p:nvSpPr>
        <p:spPr>
          <a:xfrm>
            <a:off x="2863440" y="3607200"/>
            <a:ext cx="227520" cy="3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pic>
        <p:nvPicPr>
          <p:cNvPr id="1745" name="Google Shape;2190;p377" descr=""/>
          <p:cNvPicPr/>
          <p:nvPr/>
        </p:nvPicPr>
        <p:blipFill>
          <a:blip r:embed="rId4"/>
          <a:stretch/>
        </p:blipFill>
        <p:spPr>
          <a:xfrm>
            <a:off x="7129800" y="3215160"/>
            <a:ext cx="354600" cy="437760"/>
          </a:xfrm>
          <a:prstGeom prst="rect">
            <a:avLst/>
          </a:prstGeom>
          <a:ln>
            <a:noFill/>
          </a:ln>
        </p:spPr>
      </p:pic>
      <p:pic>
        <p:nvPicPr>
          <p:cNvPr id="1746" name="Google Shape;2191;p377" descr=""/>
          <p:cNvPicPr/>
          <p:nvPr/>
        </p:nvPicPr>
        <p:blipFill>
          <a:blip r:embed="rId5"/>
          <a:stretch/>
        </p:blipFill>
        <p:spPr>
          <a:xfrm>
            <a:off x="7129800" y="3782160"/>
            <a:ext cx="354600" cy="437760"/>
          </a:xfrm>
          <a:prstGeom prst="rect">
            <a:avLst/>
          </a:prstGeom>
          <a:ln>
            <a:noFill/>
          </a:ln>
        </p:spPr>
      </p:pic>
      <p:pic>
        <p:nvPicPr>
          <p:cNvPr id="1747" name="Google Shape;2192;p377" descr=""/>
          <p:cNvPicPr/>
          <p:nvPr/>
        </p:nvPicPr>
        <p:blipFill>
          <a:blip r:embed="rId6"/>
          <a:stretch/>
        </p:blipFill>
        <p:spPr>
          <a:xfrm>
            <a:off x="5124960" y="3215160"/>
            <a:ext cx="354600" cy="437760"/>
          </a:xfrm>
          <a:prstGeom prst="rect">
            <a:avLst/>
          </a:prstGeom>
          <a:ln>
            <a:noFill/>
          </a:ln>
        </p:spPr>
      </p:pic>
      <p:pic>
        <p:nvPicPr>
          <p:cNvPr id="1748" name="Google Shape;2193;p377" descr=""/>
          <p:cNvPicPr/>
          <p:nvPr/>
        </p:nvPicPr>
        <p:blipFill>
          <a:blip r:embed="rId7"/>
          <a:stretch/>
        </p:blipFill>
        <p:spPr>
          <a:xfrm>
            <a:off x="5124960" y="3782160"/>
            <a:ext cx="354600" cy="437760"/>
          </a:xfrm>
          <a:prstGeom prst="rect">
            <a:avLst/>
          </a:prstGeom>
          <a:ln>
            <a:noFill/>
          </a:ln>
        </p:spPr>
      </p:pic>
      <p:sp>
        <p:nvSpPr>
          <p:cNvPr id="1749" name="CustomShape 7"/>
          <p:cNvSpPr/>
          <p:nvPr/>
        </p:nvSpPr>
        <p:spPr>
          <a:xfrm>
            <a:off x="5479920" y="3434040"/>
            <a:ext cx="320040" cy="21852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1750" name="CustomShape 8"/>
          <p:cNvSpPr/>
          <p:nvPr/>
        </p:nvSpPr>
        <p:spPr>
          <a:xfrm flipH="1" rot="10800000">
            <a:off x="5479560" y="3653280"/>
            <a:ext cx="320040" cy="34812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1751" name="CustomShape 9"/>
          <p:cNvSpPr/>
          <p:nvPr/>
        </p:nvSpPr>
        <p:spPr>
          <a:xfrm flipH="1">
            <a:off x="6808680" y="3434040"/>
            <a:ext cx="320040" cy="21852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1752" name="CustomShape 10"/>
          <p:cNvSpPr/>
          <p:nvPr/>
        </p:nvSpPr>
        <p:spPr>
          <a:xfrm rot="10800000">
            <a:off x="6809760" y="3653280"/>
            <a:ext cx="320040" cy="34812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1753" name="CustomShape 11"/>
          <p:cNvSpPr/>
          <p:nvPr/>
        </p:nvSpPr>
        <p:spPr>
          <a:xfrm>
            <a:off x="0" y="504720"/>
            <a:ext cx="9143640" cy="437760"/>
          </a:xfrm>
          <a:prstGeom prst="rect">
            <a:avLst/>
          </a:prstGeom>
          <a:noFill/>
          <a:ln>
            <a:noFill/>
          </a:ln>
        </p:spPr>
        <p:style>
          <a:lnRef idx="0"/>
          <a:fillRef idx="0"/>
          <a:effectRef idx="0"/>
          <a:fontRef idx="minor"/>
        </p:style>
        <p:txBody>
          <a:bodyPr lIns="68400" rIns="68400" tIns="68400" bIns="68400" anchor="b">
            <a:noAutofit/>
          </a:bodyPr>
          <a:p>
            <a:pPr algn="ctr">
              <a:lnSpc>
                <a:spcPct val="100000"/>
              </a:lnSpc>
              <a:tabLst>
                <a:tab algn="l" pos="0"/>
              </a:tabLst>
            </a:pPr>
            <a:r>
              <a:rPr b="0" lang="en" sz="2700" spc="-1" strike="noStrike">
                <a:solidFill>
                  <a:srgbClr val="ee0000"/>
                </a:solidFill>
                <a:latin typeface="Red Hat Display"/>
                <a:ea typeface="Red Hat Display"/>
              </a:rPr>
              <a:t>Dashboard comparison</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4" name="Google Shape;2203;p378" descr=""/>
          <p:cNvPicPr/>
          <p:nvPr/>
        </p:nvPicPr>
        <p:blipFill>
          <a:blip r:embed="rId1"/>
          <a:stretch/>
        </p:blipFill>
        <p:spPr>
          <a:xfrm>
            <a:off x="1281240" y="3935880"/>
            <a:ext cx="184320" cy="273240"/>
          </a:xfrm>
          <a:prstGeom prst="rect">
            <a:avLst/>
          </a:prstGeom>
          <a:ln>
            <a:noFill/>
          </a:ln>
        </p:spPr>
      </p:pic>
      <p:sp>
        <p:nvSpPr>
          <p:cNvPr id="1755" name="TextShape 1"/>
          <p:cNvSpPr txBox="1"/>
          <p:nvPr/>
        </p:nvSpPr>
        <p:spPr>
          <a:xfrm>
            <a:off x="710280" y="1005120"/>
            <a:ext cx="7723080" cy="433800"/>
          </a:xfrm>
          <a:prstGeom prst="rect">
            <a:avLst/>
          </a:prstGeom>
          <a:noFill/>
          <a:ln>
            <a:noFill/>
          </a:ln>
        </p:spPr>
        <p:txBody>
          <a:bodyPr lIns="0" rIns="0" tIns="0" bIns="0">
            <a:noAutofit/>
          </a:bodyPr>
          <a:p>
            <a:pPr algn="ctr">
              <a:lnSpc>
                <a:spcPct val="130000"/>
              </a:lnSpc>
              <a:tabLst>
                <a:tab algn="l" pos="0"/>
              </a:tabLst>
            </a:pPr>
            <a:r>
              <a:rPr b="0" lang="en" sz="2200" spc="-1" strike="noStrike">
                <a:solidFill>
                  <a:srgbClr val="000000"/>
                </a:solidFill>
                <a:latin typeface="Red Hat Display"/>
                <a:ea typeface="Red Hat Display"/>
              </a:rPr>
              <a:t>Simplified and consistent content delivery</a:t>
            </a:r>
            <a:endParaRPr b="0" lang="en-US" sz="2200" spc="-1" strike="noStrike">
              <a:solidFill>
                <a:srgbClr val="000000"/>
              </a:solidFill>
              <a:latin typeface="Arial"/>
            </a:endParaRPr>
          </a:p>
        </p:txBody>
      </p:sp>
      <p:sp>
        <p:nvSpPr>
          <p:cNvPr id="1756" name="CustomShape 2"/>
          <p:cNvSpPr/>
          <p:nvPr/>
        </p:nvSpPr>
        <p:spPr>
          <a:xfrm>
            <a:off x="1201320" y="1814400"/>
            <a:ext cx="2934720" cy="19580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 sz="1200" spc="-1" strike="noStrike">
                <a:solidFill>
                  <a:srgbClr val="000000"/>
                </a:solidFill>
                <a:latin typeface="Red Hat Display"/>
                <a:ea typeface="Red Hat Display"/>
              </a:rPr>
              <a:t>Provides quick benefit by lowering barriers to automation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Streamlines tech partners providing direct-to-user automation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Simplifies internal collaboration, distribution, versioning</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Ability to distribute, share and consume content at your own pace</a:t>
            </a:r>
            <a:endParaRPr b="0" lang="en-US" sz="1200" spc="-1" strike="noStrike">
              <a:latin typeface="Arial"/>
            </a:endParaRPr>
          </a:p>
        </p:txBody>
      </p:sp>
      <p:grpSp>
        <p:nvGrpSpPr>
          <p:cNvPr id="1757" name="Group 3"/>
          <p:cNvGrpSpPr/>
          <p:nvPr/>
        </p:nvGrpSpPr>
        <p:grpSpPr>
          <a:xfrm>
            <a:off x="4798800" y="1796040"/>
            <a:ext cx="2894040" cy="2108520"/>
            <a:chOff x="4798800" y="1796040"/>
            <a:chExt cx="2894040" cy="2108520"/>
          </a:xfrm>
        </p:grpSpPr>
        <p:pic>
          <p:nvPicPr>
            <p:cNvPr id="1758" name="Google Shape;2207;p378" descr=""/>
            <p:cNvPicPr/>
            <p:nvPr/>
          </p:nvPicPr>
          <p:blipFill>
            <a:blip r:embed="rId2">
              <a:alphaModFix amt="18000"/>
            </a:blip>
            <a:stretch/>
          </p:blipFill>
          <p:spPr>
            <a:xfrm>
              <a:off x="4798800" y="1796040"/>
              <a:ext cx="2894040" cy="1733400"/>
            </a:xfrm>
            <a:prstGeom prst="rect">
              <a:avLst/>
            </a:prstGeom>
            <a:ln>
              <a:noFill/>
            </a:ln>
          </p:spPr>
        </p:pic>
        <p:sp>
          <p:nvSpPr>
            <p:cNvPr id="1759" name="CustomShape 4"/>
            <p:cNvSpPr/>
            <p:nvPr/>
          </p:nvSpPr>
          <p:spPr>
            <a:xfrm>
              <a:off x="5291640" y="2931120"/>
              <a:ext cx="2034000" cy="639360"/>
            </a:xfrm>
            <a:prstGeom prst="rect">
              <a:avLst/>
            </a:prstGeom>
            <a:solidFill>
              <a:srgbClr val="ffffff"/>
            </a:solidFill>
            <a:ln>
              <a:noFill/>
            </a:ln>
          </p:spPr>
          <p:style>
            <a:lnRef idx="0"/>
            <a:fillRef idx="0"/>
            <a:effectRef idx="0"/>
            <a:fontRef idx="minor"/>
          </p:style>
        </p:sp>
        <p:pic>
          <p:nvPicPr>
            <p:cNvPr id="1760" name="Google Shape;2209;p378" descr=""/>
            <p:cNvPicPr/>
            <p:nvPr/>
          </p:nvPicPr>
          <p:blipFill>
            <a:blip r:embed="rId3"/>
            <a:stretch/>
          </p:blipFill>
          <p:spPr>
            <a:xfrm>
              <a:off x="5342040" y="2171160"/>
              <a:ext cx="1932840" cy="1733400"/>
            </a:xfrm>
            <a:prstGeom prst="rect">
              <a:avLst/>
            </a:prstGeom>
            <a:ln>
              <a:noFill/>
            </a:ln>
          </p:spPr>
        </p:pic>
      </p:grpSp>
      <p:sp>
        <p:nvSpPr>
          <p:cNvPr id="1761" name="CustomShape 5"/>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gn="ctr">
              <a:lnSpc>
                <a:spcPct val="100000"/>
              </a:lnSpc>
              <a:tabLst>
                <a:tab algn="l" pos="0"/>
              </a:tabLst>
            </a:pPr>
            <a:r>
              <a:rPr b="0" lang="en" sz="2700" spc="-1" strike="noStrike">
                <a:solidFill>
                  <a:srgbClr val="ee0000"/>
                </a:solidFill>
                <a:latin typeface="Red Hat Display"/>
                <a:ea typeface="Red Hat Display"/>
              </a:rPr>
              <a:t>Ansible Content Collections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TextShape 1"/>
          <p:cNvSpPr txBox="1"/>
          <p:nvPr/>
        </p:nvSpPr>
        <p:spPr>
          <a:xfrm>
            <a:off x="775080" y="1303560"/>
            <a:ext cx="7021800" cy="273240"/>
          </a:xfrm>
          <a:prstGeom prst="rect">
            <a:avLst/>
          </a:prstGeom>
          <a:noFill/>
          <a:ln>
            <a:noFill/>
          </a:ln>
        </p:spPr>
        <p:txBody>
          <a:bodyPr lIns="0" rIns="0" tIns="0" bIns="0">
            <a:noAutofit/>
          </a:bodyPr>
          <a:p>
            <a:pPr>
              <a:lnSpc>
                <a:spcPct val="100000"/>
              </a:lnSpc>
              <a:tabLst>
                <a:tab algn="l" pos="0"/>
              </a:tabLst>
            </a:pPr>
            <a:r>
              <a:rPr b="1" lang="en" sz="1400" spc="-1" strike="noStrike">
                <a:solidFill>
                  <a:srgbClr val="000000"/>
                </a:solidFill>
                <a:latin typeface="Red Hat Display"/>
                <a:ea typeface="Red Hat Display"/>
              </a:rPr>
              <a:t>Discover, publish, and manage Collections</a:t>
            </a:r>
            <a:endParaRPr b="0" lang="en-US" sz="1400" spc="-1" strike="noStrike">
              <a:solidFill>
                <a:srgbClr val="000000"/>
              </a:solidFill>
              <a:latin typeface="Arial"/>
            </a:endParaRPr>
          </a:p>
        </p:txBody>
      </p:sp>
      <p:pic>
        <p:nvPicPr>
          <p:cNvPr id="1763" name="Google Shape;2226;p380" descr=""/>
          <p:cNvPicPr/>
          <p:nvPr/>
        </p:nvPicPr>
        <p:blipFill>
          <a:blip r:embed="rId1"/>
          <a:stretch/>
        </p:blipFill>
        <p:spPr>
          <a:xfrm>
            <a:off x="1281240" y="3935880"/>
            <a:ext cx="184320" cy="273240"/>
          </a:xfrm>
          <a:prstGeom prst="rect">
            <a:avLst/>
          </a:prstGeom>
          <a:ln>
            <a:noFill/>
          </a:ln>
        </p:spPr>
      </p:pic>
      <p:pic>
        <p:nvPicPr>
          <p:cNvPr id="1764" name="Google Shape;2227;p380" descr=""/>
          <p:cNvPicPr/>
          <p:nvPr/>
        </p:nvPicPr>
        <p:blipFill>
          <a:blip r:embed="rId2"/>
          <a:srcRect l="0" t="0" r="0" b="3947"/>
          <a:stretch/>
        </p:blipFill>
        <p:spPr>
          <a:xfrm>
            <a:off x="4300560" y="1662480"/>
            <a:ext cx="4564800" cy="2135160"/>
          </a:xfrm>
          <a:prstGeom prst="rect">
            <a:avLst/>
          </a:prstGeom>
          <a:ln w="38160">
            <a:solidFill>
              <a:srgbClr val="666666"/>
            </a:solidFill>
            <a:round/>
          </a:ln>
        </p:spPr>
      </p:pic>
      <p:sp>
        <p:nvSpPr>
          <p:cNvPr id="1765" name="CustomShape 2"/>
          <p:cNvSpPr/>
          <p:nvPr/>
        </p:nvSpPr>
        <p:spPr>
          <a:xfrm>
            <a:off x="801720" y="1676520"/>
            <a:ext cx="2844720" cy="237636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 sz="1400" spc="-1" strike="noStrike">
                <a:solidFill>
                  <a:srgbClr val="000000"/>
                </a:solidFill>
                <a:latin typeface="Red Hat Display"/>
                <a:ea typeface="Red Hat Display"/>
              </a:rPr>
              <a:t>Quickly discover available Red Hat and certified content through Collections. </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Manage and test your organization’s view of available content.*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Manage your locally available automation via on-premise.*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1766" name="CustomShape 3"/>
          <p:cNvSpPr/>
          <p:nvPr/>
        </p:nvSpPr>
        <p:spPr>
          <a:xfrm>
            <a:off x="723960" y="514440"/>
            <a:ext cx="7238520" cy="4338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Hub</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7" name="Google Shape;2347;p390" descr="cloud.eps"/>
          <p:cNvPicPr/>
          <p:nvPr/>
        </p:nvPicPr>
        <p:blipFill>
          <a:blip r:embed="rId1"/>
          <a:stretch/>
        </p:blipFill>
        <p:spPr>
          <a:xfrm>
            <a:off x="5869440" y="939240"/>
            <a:ext cx="1644840" cy="847440"/>
          </a:xfrm>
          <a:prstGeom prst="rect">
            <a:avLst/>
          </a:prstGeom>
          <a:ln>
            <a:noFill/>
          </a:ln>
        </p:spPr>
      </p:pic>
      <p:sp>
        <p:nvSpPr>
          <p:cNvPr id="1768" name="CustomShape 1"/>
          <p:cNvSpPr/>
          <p:nvPr/>
        </p:nvSpPr>
        <p:spPr>
          <a:xfrm>
            <a:off x="3312360" y="2020320"/>
            <a:ext cx="2539080" cy="2093400"/>
          </a:xfrm>
          <a:prstGeom prst="rect">
            <a:avLst/>
          </a:prstGeom>
          <a:solidFill>
            <a:srgbClr val="f2f2f2"/>
          </a:solidFill>
          <a:ln w="28440">
            <a:solidFill>
              <a:srgbClr val="cc0000"/>
            </a:solidFill>
            <a:round/>
          </a:ln>
        </p:spPr>
        <p:style>
          <a:lnRef idx="0"/>
          <a:fillRef idx="0"/>
          <a:effectRef idx="0"/>
          <a:fontRef idx="minor"/>
        </p:style>
      </p:sp>
      <p:sp>
        <p:nvSpPr>
          <p:cNvPr id="1769" name="CustomShape 2"/>
          <p:cNvSpPr/>
          <p:nvPr/>
        </p:nvSpPr>
        <p:spPr>
          <a:xfrm>
            <a:off x="3323520" y="2025360"/>
            <a:ext cx="2546280" cy="317520"/>
          </a:xfrm>
          <a:prstGeom prst="rect">
            <a:avLst/>
          </a:prstGeom>
          <a:solidFill>
            <a:srgbClr val="cc0000"/>
          </a:solidFill>
          <a:ln>
            <a:noFill/>
          </a:ln>
        </p:spPr>
        <p:style>
          <a:lnRef idx="0"/>
          <a:fillRef idx="0"/>
          <a:effectRef idx="0"/>
          <a:fontRef idx="minor"/>
        </p:style>
      </p:sp>
      <p:sp>
        <p:nvSpPr>
          <p:cNvPr id="1770" name="CustomShape 3"/>
          <p:cNvSpPr/>
          <p:nvPr/>
        </p:nvSpPr>
        <p:spPr>
          <a:xfrm>
            <a:off x="6094440" y="193500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771" name="CustomShape 4"/>
          <p:cNvSpPr/>
          <p:nvPr/>
        </p:nvSpPr>
        <p:spPr>
          <a:xfrm>
            <a:off x="3330720" y="208692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1772" name="Google Shape;2352;p390" descr="db.eps"/>
          <p:cNvPicPr/>
          <p:nvPr/>
        </p:nvPicPr>
        <p:blipFill>
          <a:blip r:embed="rId2"/>
          <a:stretch/>
        </p:blipFill>
        <p:spPr>
          <a:xfrm>
            <a:off x="3994560" y="950400"/>
            <a:ext cx="730440" cy="626400"/>
          </a:xfrm>
          <a:prstGeom prst="rect">
            <a:avLst/>
          </a:prstGeom>
          <a:ln>
            <a:noFill/>
          </a:ln>
        </p:spPr>
      </p:pic>
      <p:sp>
        <p:nvSpPr>
          <p:cNvPr id="1773" name="CustomShape 5"/>
          <p:cNvSpPr/>
          <p:nvPr/>
        </p:nvSpPr>
        <p:spPr>
          <a:xfrm>
            <a:off x="4064400" y="140004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1774" name="CustomShape 6"/>
          <p:cNvSpPr/>
          <p:nvPr/>
        </p:nvSpPr>
        <p:spPr>
          <a:xfrm flipH="1" rot="10800000">
            <a:off x="2514600" y="3638160"/>
            <a:ext cx="730440" cy="612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75" name="CustomShape 7"/>
          <p:cNvSpPr/>
          <p:nvPr/>
        </p:nvSpPr>
        <p:spPr>
          <a:xfrm>
            <a:off x="5895000" y="2724120"/>
            <a:ext cx="46656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76" name="CustomShape 8"/>
          <p:cNvSpPr/>
          <p:nvPr/>
        </p:nvSpPr>
        <p:spPr>
          <a:xfrm>
            <a:off x="5895000" y="3587760"/>
            <a:ext cx="46656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77" name="CustomShape 9"/>
          <p:cNvSpPr/>
          <p:nvPr/>
        </p:nvSpPr>
        <p:spPr>
          <a:xfrm>
            <a:off x="2278800" y="3143160"/>
            <a:ext cx="96660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78" name="CustomShape 10"/>
          <p:cNvSpPr/>
          <p:nvPr/>
        </p:nvSpPr>
        <p:spPr>
          <a:xfrm>
            <a:off x="2190600" y="2958120"/>
            <a:ext cx="360" cy="33228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79" name="CustomShape 11"/>
          <p:cNvSpPr/>
          <p:nvPr/>
        </p:nvSpPr>
        <p:spPr>
          <a:xfrm>
            <a:off x="2282040" y="2955960"/>
            <a:ext cx="360" cy="19224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1780" name="CustomShape 12"/>
          <p:cNvSpPr/>
          <p:nvPr/>
        </p:nvSpPr>
        <p:spPr>
          <a:xfrm flipH="1" rot="10800000">
            <a:off x="2850840" y="2794320"/>
            <a:ext cx="396720" cy="540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781" name="CustomShape 13"/>
          <p:cNvSpPr/>
          <p:nvPr/>
        </p:nvSpPr>
        <p:spPr>
          <a:xfrm>
            <a:off x="3059640" y="2516040"/>
            <a:ext cx="18648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782" name="CustomShape 14"/>
          <p:cNvSpPr/>
          <p:nvPr/>
        </p:nvSpPr>
        <p:spPr>
          <a:xfrm>
            <a:off x="3069720" y="1828440"/>
            <a:ext cx="360" cy="68724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1783" name="CustomShape 15"/>
          <p:cNvSpPr/>
          <p:nvPr/>
        </p:nvSpPr>
        <p:spPr>
          <a:xfrm rot="10800000">
            <a:off x="3060000" y="1827720"/>
            <a:ext cx="1302840" cy="36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1784" name="CustomShape 16"/>
          <p:cNvSpPr/>
          <p:nvPr/>
        </p:nvSpPr>
        <p:spPr>
          <a:xfrm>
            <a:off x="4362840" y="1644120"/>
            <a:ext cx="360" cy="19224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pic>
        <p:nvPicPr>
          <p:cNvPr id="1785" name="Google Shape;2365;p390" descr="DevOps-Team.eps"/>
          <p:cNvPicPr/>
          <p:nvPr/>
        </p:nvPicPr>
        <p:blipFill>
          <a:blip r:embed="rId3"/>
          <a:stretch/>
        </p:blipFill>
        <p:spPr>
          <a:xfrm>
            <a:off x="1753560" y="2093040"/>
            <a:ext cx="906120" cy="617040"/>
          </a:xfrm>
          <a:prstGeom prst="rect">
            <a:avLst/>
          </a:prstGeom>
          <a:ln>
            <a:noFill/>
          </a:ln>
        </p:spPr>
      </p:pic>
      <p:sp>
        <p:nvSpPr>
          <p:cNvPr id="1786" name="CustomShape 17"/>
          <p:cNvSpPr/>
          <p:nvPr/>
        </p:nvSpPr>
        <p:spPr>
          <a:xfrm>
            <a:off x="1629360" y="27104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USERS</a:t>
            </a:r>
            <a:endParaRPr b="0" lang="en-US" sz="800" spc="-1" strike="noStrike">
              <a:latin typeface="Arial"/>
            </a:endParaRPr>
          </a:p>
        </p:txBody>
      </p:sp>
      <p:sp>
        <p:nvSpPr>
          <p:cNvPr id="1787" name="CustomShape 18"/>
          <p:cNvSpPr/>
          <p:nvPr/>
        </p:nvSpPr>
        <p:spPr>
          <a:xfrm>
            <a:off x="3579120" y="30106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INVENTORY</a:t>
            </a:r>
            <a:endParaRPr b="0" lang="en-US" sz="800" spc="-1" strike="noStrike">
              <a:latin typeface="Arial"/>
            </a:endParaRPr>
          </a:p>
        </p:txBody>
      </p:sp>
      <p:pic>
        <p:nvPicPr>
          <p:cNvPr id="1788" name="Google Shape;2368;p390" descr="hosts.eps"/>
          <p:cNvPicPr/>
          <p:nvPr/>
        </p:nvPicPr>
        <p:blipFill>
          <a:blip r:embed="rId4"/>
          <a:stretch/>
        </p:blipFill>
        <p:spPr>
          <a:xfrm>
            <a:off x="6440760" y="2510280"/>
            <a:ext cx="457200" cy="387720"/>
          </a:xfrm>
          <a:prstGeom prst="rect">
            <a:avLst/>
          </a:prstGeom>
          <a:ln>
            <a:noFill/>
          </a:ln>
        </p:spPr>
      </p:pic>
      <p:sp>
        <p:nvSpPr>
          <p:cNvPr id="1789" name="CustomShape 19"/>
          <p:cNvSpPr/>
          <p:nvPr/>
        </p:nvSpPr>
        <p:spPr>
          <a:xfrm>
            <a:off x="6201000" y="293328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HOSTS</a:t>
            </a:r>
            <a:endParaRPr b="0" lang="en-US" sz="800" spc="-1" strike="noStrike">
              <a:latin typeface="Arial"/>
            </a:endParaRPr>
          </a:p>
        </p:txBody>
      </p:sp>
      <p:sp>
        <p:nvSpPr>
          <p:cNvPr id="1790" name="CustomShape 20"/>
          <p:cNvSpPr/>
          <p:nvPr/>
        </p:nvSpPr>
        <p:spPr>
          <a:xfrm>
            <a:off x="6199920" y="384948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NETWORK DEVICES</a:t>
            </a:r>
            <a:endParaRPr b="0" lang="en-US" sz="800" spc="-1" strike="noStrike">
              <a:latin typeface="Arial"/>
            </a:endParaRPr>
          </a:p>
        </p:txBody>
      </p:sp>
      <p:pic>
        <p:nvPicPr>
          <p:cNvPr id="1791" name="Google Shape;2371;p390" descr="networking.eps"/>
          <p:cNvPicPr/>
          <p:nvPr/>
        </p:nvPicPr>
        <p:blipFill>
          <a:blip r:embed="rId5"/>
          <a:stretch/>
        </p:blipFill>
        <p:spPr>
          <a:xfrm>
            <a:off x="6446520" y="3385440"/>
            <a:ext cx="439200" cy="439200"/>
          </a:xfrm>
          <a:prstGeom prst="rect">
            <a:avLst/>
          </a:prstGeom>
          <a:ln>
            <a:noFill/>
          </a:ln>
        </p:spPr>
      </p:pic>
      <p:sp>
        <p:nvSpPr>
          <p:cNvPr id="1792" name="CustomShape 21"/>
          <p:cNvSpPr/>
          <p:nvPr/>
        </p:nvSpPr>
        <p:spPr>
          <a:xfrm>
            <a:off x="4771440" y="376920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PLUGINS</a:t>
            </a:r>
            <a:endParaRPr b="0" lang="en-US" sz="800" spc="-1" strike="noStrike">
              <a:latin typeface="Arial"/>
            </a:endParaRPr>
          </a:p>
        </p:txBody>
      </p:sp>
      <p:pic>
        <p:nvPicPr>
          <p:cNvPr id="1793" name="Google Shape;2373;p390" descr="inventory.eps"/>
          <p:cNvPicPr/>
          <p:nvPr/>
        </p:nvPicPr>
        <p:blipFill>
          <a:blip r:embed="rId6"/>
          <a:stretch/>
        </p:blipFill>
        <p:spPr>
          <a:xfrm>
            <a:off x="3819960" y="2540520"/>
            <a:ext cx="412920" cy="441000"/>
          </a:xfrm>
          <a:prstGeom prst="rect">
            <a:avLst/>
          </a:prstGeom>
          <a:ln>
            <a:noFill/>
          </a:ln>
        </p:spPr>
      </p:pic>
      <p:pic>
        <p:nvPicPr>
          <p:cNvPr id="1794" name="Google Shape;2374;p390" descr="api.eps"/>
          <p:cNvPicPr/>
          <p:nvPr/>
        </p:nvPicPr>
        <p:blipFill>
          <a:blip r:embed="rId7"/>
          <a:stretch/>
        </p:blipFill>
        <p:spPr>
          <a:xfrm>
            <a:off x="4878720" y="2555640"/>
            <a:ext cx="464760" cy="432720"/>
          </a:xfrm>
          <a:prstGeom prst="rect">
            <a:avLst/>
          </a:prstGeom>
          <a:ln>
            <a:noFill/>
          </a:ln>
        </p:spPr>
      </p:pic>
      <p:sp>
        <p:nvSpPr>
          <p:cNvPr id="1795" name="CustomShape 22"/>
          <p:cNvSpPr/>
          <p:nvPr/>
        </p:nvSpPr>
        <p:spPr>
          <a:xfrm>
            <a:off x="4908960" y="301428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1796" name="Google Shape;2376;p390" descr="plugin.eps"/>
          <p:cNvPicPr/>
          <p:nvPr/>
        </p:nvPicPr>
        <p:blipFill>
          <a:blip r:embed="rId8"/>
          <a:stretch/>
        </p:blipFill>
        <p:spPr>
          <a:xfrm>
            <a:off x="4847760" y="3366360"/>
            <a:ext cx="551520" cy="370440"/>
          </a:xfrm>
          <a:prstGeom prst="rect">
            <a:avLst/>
          </a:prstGeom>
          <a:ln>
            <a:noFill/>
          </a:ln>
        </p:spPr>
      </p:pic>
      <p:sp>
        <p:nvSpPr>
          <p:cNvPr id="1797" name="CustomShape 23"/>
          <p:cNvSpPr/>
          <p:nvPr/>
        </p:nvSpPr>
        <p:spPr>
          <a:xfrm>
            <a:off x="3565800" y="3768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MODULES</a:t>
            </a:r>
            <a:endParaRPr b="0" lang="en-US" sz="800" spc="-1" strike="noStrike">
              <a:latin typeface="Arial"/>
            </a:endParaRPr>
          </a:p>
        </p:txBody>
      </p:sp>
      <p:pic>
        <p:nvPicPr>
          <p:cNvPr id="1798" name="Google Shape;2378;p390" descr="tools.eps"/>
          <p:cNvPicPr/>
          <p:nvPr/>
        </p:nvPicPr>
        <p:blipFill>
          <a:blip r:embed="rId9"/>
          <a:stretch/>
        </p:blipFill>
        <p:spPr>
          <a:xfrm>
            <a:off x="3852360" y="3382560"/>
            <a:ext cx="359640" cy="358920"/>
          </a:xfrm>
          <a:prstGeom prst="rect">
            <a:avLst/>
          </a:prstGeom>
          <a:ln>
            <a:noFill/>
          </a:ln>
        </p:spPr>
      </p:pic>
      <p:sp>
        <p:nvSpPr>
          <p:cNvPr id="1799" name="CustomShape 24"/>
          <p:cNvSpPr/>
          <p:nvPr/>
        </p:nvSpPr>
        <p:spPr>
          <a:xfrm rot="10800000">
            <a:off x="6705360" y="1852200"/>
            <a:ext cx="360" cy="29772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pic>
        <p:nvPicPr>
          <p:cNvPr id="1800" name="Google Shape;2380;p390" descr="cloud.eps"/>
          <p:cNvPicPr/>
          <p:nvPr/>
        </p:nvPicPr>
        <p:blipFill>
          <a:blip r:embed="rId10"/>
          <a:stretch/>
        </p:blipFill>
        <p:spPr>
          <a:xfrm>
            <a:off x="2033640" y="829440"/>
            <a:ext cx="1644840" cy="847440"/>
          </a:xfrm>
          <a:prstGeom prst="rect">
            <a:avLst/>
          </a:prstGeom>
          <a:ln>
            <a:noFill/>
          </a:ln>
        </p:spPr>
      </p:pic>
      <p:sp>
        <p:nvSpPr>
          <p:cNvPr id="1801" name="CustomShape 25"/>
          <p:cNvSpPr/>
          <p:nvPr/>
        </p:nvSpPr>
        <p:spPr>
          <a:xfrm>
            <a:off x="1629360" y="40161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ANSIBLE PLAYBOOK</a:t>
            </a:r>
            <a:endParaRPr b="0" lang="en-US" sz="800" spc="-1" strike="noStrike">
              <a:latin typeface="Arial"/>
            </a:endParaRPr>
          </a:p>
        </p:txBody>
      </p:sp>
      <p:pic>
        <p:nvPicPr>
          <p:cNvPr id="1802" name="Google Shape;2382;p390" descr=""/>
          <p:cNvPicPr/>
          <p:nvPr/>
        </p:nvPicPr>
        <p:blipFill>
          <a:blip r:embed="rId11"/>
          <a:stretch/>
        </p:blipFill>
        <p:spPr>
          <a:xfrm>
            <a:off x="1821600" y="3240720"/>
            <a:ext cx="774720" cy="774720"/>
          </a:xfrm>
          <a:prstGeom prst="rect">
            <a:avLst/>
          </a:prstGeom>
          <a:ln>
            <a:noFill/>
          </a:ln>
        </p:spPr>
      </p:pic>
      <p:sp>
        <p:nvSpPr>
          <p:cNvPr id="1803" name="CustomShape 26"/>
          <p:cNvSpPr/>
          <p:nvPr/>
        </p:nvSpPr>
        <p:spPr>
          <a:xfrm flipH="1" rot="10800000">
            <a:off x="2850840" y="2792520"/>
            <a:ext cx="396720" cy="540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1804" name="CustomShape 27"/>
          <p:cNvSpPr/>
          <p:nvPr/>
        </p:nvSpPr>
        <p:spPr>
          <a:xfrm>
            <a:off x="2856240" y="1737720"/>
            <a:ext cx="360" cy="106560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1805" name="CustomShape 28"/>
          <p:cNvSpPr/>
          <p:nvPr/>
        </p:nvSpPr>
        <p:spPr>
          <a:xfrm>
            <a:off x="5948640" y="12409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sp>
        <p:nvSpPr>
          <p:cNvPr id="1806" name="CustomShape 29"/>
          <p:cNvSpPr/>
          <p:nvPr/>
        </p:nvSpPr>
        <p:spPr>
          <a:xfrm>
            <a:off x="2102760" y="11307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7" name="Google Shape;2391;p391" descr="cloud.eps"/>
          <p:cNvPicPr/>
          <p:nvPr/>
        </p:nvPicPr>
        <p:blipFill>
          <a:blip r:embed="rId1"/>
          <a:stretch/>
        </p:blipFill>
        <p:spPr>
          <a:xfrm>
            <a:off x="5869440" y="939240"/>
            <a:ext cx="1644840" cy="847440"/>
          </a:xfrm>
          <a:prstGeom prst="rect">
            <a:avLst/>
          </a:prstGeom>
          <a:ln>
            <a:noFill/>
          </a:ln>
        </p:spPr>
      </p:pic>
      <p:sp>
        <p:nvSpPr>
          <p:cNvPr id="1808" name="CustomShape 1"/>
          <p:cNvSpPr/>
          <p:nvPr/>
        </p:nvSpPr>
        <p:spPr>
          <a:xfrm>
            <a:off x="3312360" y="2020320"/>
            <a:ext cx="2539080" cy="2093400"/>
          </a:xfrm>
          <a:prstGeom prst="rect">
            <a:avLst/>
          </a:prstGeom>
          <a:noFill/>
          <a:ln w="28440">
            <a:solidFill>
              <a:srgbClr val="f4cccc"/>
            </a:solidFill>
            <a:round/>
          </a:ln>
        </p:spPr>
        <p:style>
          <a:lnRef idx="0"/>
          <a:fillRef idx="0"/>
          <a:effectRef idx="0"/>
          <a:fontRef idx="minor"/>
        </p:style>
      </p:sp>
      <p:sp>
        <p:nvSpPr>
          <p:cNvPr id="1809" name="CustomShape 2"/>
          <p:cNvSpPr/>
          <p:nvPr/>
        </p:nvSpPr>
        <p:spPr>
          <a:xfrm>
            <a:off x="3323520" y="2033280"/>
            <a:ext cx="2546280" cy="309600"/>
          </a:xfrm>
          <a:prstGeom prst="rect">
            <a:avLst/>
          </a:prstGeom>
          <a:solidFill>
            <a:srgbClr val="f4cccc"/>
          </a:solidFill>
          <a:ln>
            <a:noFill/>
          </a:ln>
        </p:spPr>
        <p:style>
          <a:lnRef idx="0"/>
          <a:fillRef idx="0"/>
          <a:effectRef idx="0"/>
          <a:fontRef idx="minor"/>
        </p:style>
      </p:sp>
      <p:sp>
        <p:nvSpPr>
          <p:cNvPr id="1810" name="CustomShape 3"/>
          <p:cNvSpPr/>
          <p:nvPr/>
        </p:nvSpPr>
        <p:spPr>
          <a:xfrm>
            <a:off x="6094440" y="193500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811" name="CustomShape 4"/>
          <p:cNvSpPr/>
          <p:nvPr/>
        </p:nvSpPr>
        <p:spPr>
          <a:xfrm>
            <a:off x="3330720" y="208692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1812" name="Google Shape;2396;p391" descr="db.eps"/>
          <p:cNvPicPr/>
          <p:nvPr/>
        </p:nvPicPr>
        <p:blipFill>
          <a:blip r:embed="rId2">
            <a:alphaModFix amt="23000"/>
          </a:blip>
          <a:stretch/>
        </p:blipFill>
        <p:spPr>
          <a:xfrm>
            <a:off x="3994560" y="950400"/>
            <a:ext cx="730440" cy="626400"/>
          </a:xfrm>
          <a:prstGeom prst="rect">
            <a:avLst/>
          </a:prstGeom>
          <a:ln>
            <a:noFill/>
          </a:ln>
        </p:spPr>
      </p:pic>
      <p:sp>
        <p:nvSpPr>
          <p:cNvPr id="1813" name="CustomShape 5"/>
          <p:cNvSpPr/>
          <p:nvPr/>
        </p:nvSpPr>
        <p:spPr>
          <a:xfrm>
            <a:off x="4064400" y="142812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1814" name="CustomShape 6"/>
          <p:cNvSpPr/>
          <p:nvPr/>
        </p:nvSpPr>
        <p:spPr>
          <a:xfrm flipH="1" rot="10800000">
            <a:off x="2514600" y="363816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15" name="CustomShape 7"/>
          <p:cNvSpPr/>
          <p:nvPr/>
        </p:nvSpPr>
        <p:spPr>
          <a:xfrm>
            <a:off x="5895000" y="272412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16" name="CustomShape 8"/>
          <p:cNvSpPr/>
          <p:nvPr/>
        </p:nvSpPr>
        <p:spPr>
          <a:xfrm>
            <a:off x="5895000" y="358776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17" name="CustomShape 9"/>
          <p:cNvSpPr/>
          <p:nvPr/>
        </p:nvSpPr>
        <p:spPr>
          <a:xfrm>
            <a:off x="2278800" y="314316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18" name="CustomShape 10"/>
          <p:cNvSpPr/>
          <p:nvPr/>
        </p:nvSpPr>
        <p:spPr>
          <a:xfrm>
            <a:off x="2190600" y="295812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19" name="CustomShape 11"/>
          <p:cNvSpPr/>
          <p:nvPr/>
        </p:nvSpPr>
        <p:spPr>
          <a:xfrm>
            <a:off x="2282040" y="295596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20" name="CustomShape 12"/>
          <p:cNvSpPr/>
          <p:nvPr/>
        </p:nvSpPr>
        <p:spPr>
          <a:xfrm flipH="1" rot="10800000">
            <a:off x="2850840" y="2794320"/>
            <a:ext cx="396720" cy="540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821" name="CustomShape 13"/>
          <p:cNvSpPr/>
          <p:nvPr/>
        </p:nvSpPr>
        <p:spPr>
          <a:xfrm>
            <a:off x="3059640" y="2516040"/>
            <a:ext cx="18648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822" name="CustomShape 14"/>
          <p:cNvSpPr/>
          <p:nvPr/>
        </p:nvSpPr>
        <p:spPr>
          <a:xfrm>
            <a:off x="3069720" y="182844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23" name="CustomShape 15"/>
          <p:cNvSpPr/>
          <p:nvPr/>
        </p:nvSpPr>
        <p:spPr>
          <a:xfrm rot="10800000">
            <a:off x="3060000" y="182772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24" name="CustomShape 16"/>
          <p:cNvSpPr/>
          <p:nvPr/>
        </p:nvSpPr>
        <p:spPr>
          <a:xfrm>
            <a:off x="4362840" y="164412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1825" name="Google Shape;2409;p391" descr="DevOps-Team.eps"/>
          <p:cNvPicPr/>
          <p:nvPr/>
        </p:nvPicPr>
        <p:blipFill>
          <a:blip r:embed="rId3">
            <a:alphaModFix amt="23000"/>
          </a:blip>
          <a:stretch/>
        </p:blipFill>
        <p:spPr>
          <a:xfrm>
            <a:off x="1753560" y="2093040"/>
            <a:ext cx="906120" cy="617040"/>
          </a:xfrm>
          <a:prstGeom prst="rect">
            <a:avLst/>
          </a:prstGeom>
          <a:ln>
            <a:noFill/>
          </a:ln>
        </p:spPr>
      </p:pic>
      <p:sp>
        <p:nvSpPr>
          <p:cNvPr id="1826" name="CustomShape 17"/>
          <p:cNvSpPr/>
          <p:nvPr/>
        </p:nvSpPr>
        <p:spPr>
          <a:xfrm>
            <a:off x="1629360" y="27104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sp>
        <p:nvSpPr>
          <p:cNvPr id="1827" name="CustomShape 18"/>
          <p:cNvSpPr/>
          <p:nvPr/>
        </p:nvSpPr>
        <p:spPr>
          <a:xfrm>
            <a:off x="3579120" y="30106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INVENTORY</a:t>
            </a:r>
            <a:endParaRPr b="0" lang="en-US" sz="800" spc="-1" strike="noStrike">
              <a:latin typeface="Arial"/>
            </a:endParaRPr>
          </a:p>
        </p:txBody>
      </p:sp>
      <p:pic>
        <p:nvPicPr>
          <p:cNvPr id="1828" name="Google Shape;2412;p391" descr="hosts.eps"/>
          <p:cNvPicPr/>
          <p:nvPr/>
        </p:nvPicPr>
        <p:blipFill>
          <a:blip r:embed="rId4">
            <a:alphaModFix amt="37000"/>
          </a:blip>
          <a:stretch/>
        </p:blipFill>
        <p:spPr>
          <a:xfrm>
            <a:off x="6440760" y="2510280"/>
            <a:ext cx="457200" cy="387720"/>
          </a:xfrm>
          <a:prstGeom prst="rect">
            <a:avLst/>
          </a:prstGeom>
          <a:ln>
            <a:noFill/>
          </a:ln>
        </p:spPr>
      </p:pic>
      <p:sp>
        <p:nvSpPr>
          <p:cNvPr id="1829" name="CustomShape 19"/>
          <p:cNvSpPr/>
          <p:nvPr/>
        </p:nvSpPr>
        <p:spPr>
          <a:xfrm>
            <a:off x="6201000" y="293328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1830" name="CustomShape 20"/>
          <p:cNvSpPr/>
          <p:nvPr/>
        </p:nvSpPr>
        <p:spPr>
          <a:xfrm>
            <a:off x="6199920" y="384948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1831" name="Google Shape;2415;p391" descr="networking.eps"/>
          <p:cNvPicPr/>
          <p:nvPr/>
        </p:nvPicPr>
        <p:blipFill>
          <a:blip r:embed="rId5">
            <a:alphaModFix amt="37000"/>
          </a:blip>
          <a:stretch/>
        </p:blipFill>
        <p:spPr>
          <a:xfrm>
            <a:off x="6446520" y="3385440"/>
            <a:ext cx="439200" cy="439200"/>
          </a:xfrm>
          <a:prstGeom prst="rect">
            <a:avLst/>
          </a:prstGeom>
          <a:ln>
            <a:noFill/>
          </a:ln>
        </p:spPr>
      </p:pic>
      <p:sp>
        <p:nvSpPr>
          <p:cNvPr id="1832" name="CustomShape 21"/>
          <p:cNvSpPr/>
          <p:nvPr/>
        </p:nvSpPr>
        <p:spPr>
          <a:xfrm>
            <a:off x="4771440" y="376920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1833" name="Google Shape;2417;p391" descr="inventory.eps"/>
          <p:cNvPicPr/>
          <p:nvPr/>
        </p:nvPicPr>
        <p:blipFill>
          <a:blip r:embed="rId6"/>
          <a:stretch/>
        </p:blipFill>
        <p:spPr>
          <a:xfrm>
            <a:off x="3819960" y="2540520"/>
            <a:ext cx="412920" cy="441000"/>
          </a:xfrm>
          <a:prstGeom prst="rect">
            <a:avLst/>
          </a:prstGeom>
          <a:ln>
            <a:noFill/>
          </a:ln>
        </p:spPr>
      </p:pic>
      <p:pic>
        <p:nvPicPr>
          <p:cNvPr id="1834" name="Google Shape;2418;p391" descr="api.eps"/>
          <p:cNvPicPr/>
          <p:nvPr/>
        </p:nvPicPr>
        <p:blipFill>
          <a:blip r:embed="rId7"/>
          <a:stretch/>
        </p:blipFill>
        <p:spPr>
          <a:xfrm>
            <a:off x="4878720" y="2555640"/>
            <a:ext cx="464760" cy="432720"/>
          </a:xfrm>
          <a:prstGeom prst="rect">
            <a:avLst/>
          </a:prstGeom>
          <a:ln>
            <a:noFill/>
          </a:ln>
        </p:spPr>
      </p:pic>
      <p:sp>
        <p:nvSpPr>
          <p:cNvPr id="1835" name="CustomShape 22"/>
          <p:cNvSpPr/>
          <p:nvPr/>
        </p:nvSpPr>
        <p:spPr>
          <a:xfrm>
            <a:off x="4908960" y="301428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1836" name="Google Shape;2420;p391" descr="plugin.eps"/>
          <p:cNvPicPr/>
          <p:nvPr/>
        </p:nvPicPr>
        <p:blipFill>
          <a:blip r:embed="rId8">
            <a:alphaModFix amt="37000"/>
          </a:blip>
          <a:stretch/>
        </p:blipFill>
        <p:spPr>
          <a:xfrm>
            <a:off x="4847760" y="3366360"/>
            <a:ext cx="551520" cy="370440"/>
          </a:xfrm>
          <a:prstGeom prst="rect">
            <a:avLst/>
          </a:prstGeom>
          <a:ln>
            <a:noFill/>
          </a:ln>
        </p:spPr>
      </p:pic>
      <p:sp>
        <p:nvSpPr>
          <p:cNvPr id="1837" name="CustomShape 23"/>
          <p:cNvSpPr/>
          <p:nvPr/>
        </p:nvSpPr>
        <p:spPr>
          <a:xfrm>
            <a:off x="3565800" y="3768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pic>
        <p:nvPicPr>
          <p:cNvPr id="1838" name="Google Shape;2422;p391" descr="tools.eps"/>
          <p:cNvPicPr/>
          <p:nvPr/>
        </p:nvPicPr>
        <p:blipFill>
          <a:blip r:embed="rId9">
            <a:alphaModFix amt="37000"/>
          </a:blip>
          <a:stretch/>
        </p:blipFill>
        <p:spPr>
          <a:xfrm>
            <a:off x="3852360" y="3382560"/>
            <a:ext cx="359640" cy="358920"/>
          </a:xfrm>
          <a:prstGeom prst="rect">
            <a:avLst/>
          </a:prstGeom>
          <a:ln>
            <a:noFill/>
          </a:ln>
        </p:spPr>
      </p:pic>
      <p:sp>
        <p:nvSpPr>
          <p:cNvPr id="1839" name="CustomShape 24"/>
          <p:cNvSpPr/>
          <p:nvPr/>
        </p:nvSpPr>
        <p:spPr>
          <a:xfrm rot="10800000">
            <a:off x="6705360" y="1852200"/>
            <a:ext cx="360" cy="2977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pic>
        <p:nvPicPr>
          <p:cNvPr id="1840" name="Google Shape;2424;p391" descr="cloud.eps"/>
          <p:cNvPicPr/>
          <p:nvPr/>
        </p:nvPicPr>
        <p:blipFill>
          <a:blip r:embed="rId10">
            <a:alphaModFix amt="70000"/>
          </a:blip>
          <a:stretch/>
        </p:blipFill>
        <p:spPr>
          <a:xfrm>
            <a:off x="2033640" y="829440"/>
            <a:ext cx="1644840" cy="847440"/>
          </a:xfrm>
          <a:prstGeom prst="rect">
            <a:avLst/>
          </a:prstGeom>
          <a:ln>
            <a:noFill/>
          </a:ln>
        </p:spPr>
      </p:pic>
      <p:sp>
        <p:nvSpPr>
          <p:cNvPr id="1841" name="CustomShape 25"/>
          <p:cNvSpPr/>
          <p:nvPr/>
        </p:nvSpPr>
        <p:spPr>
          <a:xfrm>
            <a:off x="1629360" y="40161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ANSIBLE PLAYBOOK</a:t>
            </a:r>
            <a:endParaRPr b="0" lang="en-US" sz="800" spc="-1" strike="noStrike">
              <a:latin typeface="Arial"/>
            </a:endParaRPr>
          </a:p>
        </p:txBody>
      </p:sp>
      <p:pic>
        <p:nvPicPr>
          <p:cNvPr id="1842" name="Google Shape;2426;p391" descr=""/>
          <p:cNvPicPr/>
          <p:nvPr/>
        </p:nvPicPr>
        <p:blipFill>
          <a:blip r:embed="rId11"/>
          <a:stretch/>
        </p:blipFill>
        <p:spPr>
          <a:xfrm>
            <a:off x="1821600" y="3240720"/>
            <a:ext cx="774720" cy="774720"/>
          </a:xfrm>
          <a:prstGeom prst="rect">
            <a:avLst/>
          </a:prstGeom>
          <a:ln>
            <a:noFill/>
          </a:ln>
        </p:spPr>
      </p:pic>
      <p:sp>
        <p:nvSpPr>
          <p:cNvPr id="1843" name="CustomShape 26"/>
          <p:cNvSpPr/>
          <p:nvPr/>
        </p:nvSpPr>
        <p:spPr>
          <a:xfrm flipH="1" rot="10800000">
            <a:off x="2850840" y="2792520"/>
            <a:ext cx="396720" cy="540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844" name="CustomShape 27"/>
          <p:cNvSpPr/>
          <p:nvPr/>
        </p:nvSpPr>
        <p:spPr>
          <a:xfrm>
            <a:off x="2856240" y="173772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45" name="CustomShape 28"/>
          <p:cNvSpPr/>
          <p:nvPr/>
        </p:nvSpPr>
        <p:spPr>
          <a:xfrm>
            <a:off x="5948640" y="12409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846" name="CustomShape 29"/>
          <p:cNvSpPr/>
          <p:nvPr/>
        </p:nvSpPr>
        <p:spPr>
          <a:xfrm>
            <a:off x="2102760" y="11307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847" name="CustomShape 30"/>
          <p:cNvSpPr/>
          <p:nvPr/>
        </p:nvSpPr>
        <p:spPr>
          <a:xfrm>
            <a:off x="2373480" y="2204640"/>
            <a:ext cx="3025800" cy="1056960"/>
          </a:xfrm>
          <a:prstGeom prst="wedgeRectCallout">
            <a:avLst>
              <a:gd name="adj1" fmla="val -49069"/>
              <a:gd name="adj2" fmla="val 85949"/>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PLAYBOOKS ARE WRITTEN IN YAML</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Tasks are executed sequentially</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Invoke Ansible modules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8" name="Google Shape;2436;p392" descr="cloud.eps"/>
          <p:cNvPicPr/>
          <p:nvPr/>
        </p:nvPicPr>
        <p:blipFill>
          <a:blip r:embed="rId1"/>
          <a:stretch/>
        </p:blipFill>
        <p:spPr>
          <a:xfrm>
            <a:off x="5635440" y="325800"/>
            <a:ext cx="1644840" cy="847440"/>
          </a:xfrm>
          <a:prstGeom prst="rect">
            <a:avLst/>
          </a:prstGeom>
          <a:ln>
            <a:noFill/>
          </a:ln>
        </p:spPr>
      </p:pic>
      <p:sp>
        <p:nvSpPr>
          <p:cNvPr id="1849" name="CustomShape 1"/>
          <p:cNvSpPr/>
          <p:nvPr/>
        </p:nvSpPr>
        <p:spPr>
          <a:xfrm>
            <a:off x="3078360" y="1406520"/>
            <a:ext cx="2539080" cy="2093400"/>
          </a:xfrm>
          <a:prstGeom prst="rect">
            <a:avLst/>
          </a:prstGeom>
          <a:noFill/>
          <a:ln w="28440">
            <a:solidFill>
              <a:srgbClr val="f4cccc"/>
            </a:solidFill>
            <a:round/>
          </a:ln>
        </p:spPr>
        <p:style>
          <a:lnRef idx="0"/>
          <a:fillRef idx="0"/>
          <a:effectRef idx="0"/>
          <a:fontRef idx="minor"/>
        </p:style>
      </p:sp>
      <p:sp>
        <p:nvSpPr>
          <p:cNvPr id="1850" name="CustomShape 2"/>
          <p:cNvSpPr/>
          <p:nvPr/>
        </p:nvSpPr>
        <p:spPr>
          <a:xfrm>
            <a:off x="3089520" y="1419480"/>
            <a:ext cx="2546280" cy="309600"/>
          </a:xfrm>
          <a:prstGeom prst="rect">
            <a:avLst/>
          </a:prstGeom>
          <a:solidFill>
            <a:srgbClr val="f4cccc"/>
          </a:solidFill>
          <a:ln>
            <a:noFill/>
          </a:ln>
        </p:spPr>
        <p:style>
          <a:lnRef idx="0"/>
          <a:fillRef idx="0"/>
          <a:effectRef idx="0"/>
          <a:fontRef idx="minor"/>
        </p:style>
      </p:sp>
      <p:sp>
        <p:nvSpPr>
          <p:cNvPr id="1851" name="CustomShape 3"/>
          <p:cNvSpPr/>
          <p:nvPr/>
        </p:nvSpPr>
        <p:spPr>
          <a:xfrm>
            <a:off x="5860440" y="132120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852" name="CustomShape 4"/>
          <p:cNvSpPr/>
          <p:nvPr/>
        </p:nvSpPr>
        <p:spPr>
          <a:xfrm>
            <a:off x="3096720" y="147348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1853" name="Google Shape;2441;p392" descr="db.eps"/>
          <p:cNvPicPr/>
          <p:nvPr/>
        </p:nvPicPr>
        <p:blipFill>
          <a:blip r:embed="rId2">
            <a:alphaModFix amt="23000"/>
          </a:blip>
          <a:stretch/>
        </p:blipFill>
        <p:spPr>
          <a:xfrm>
            <a:off x="3760560" y="336600"/>
            <a:ext cx="730440" cy="626400"/>
          </a:xfrm>
          <a:prstGeom prst="rect">
            <a:avLst/>
          </a:prstGeom>
          <a:ln>
            <a:noFill/>
          </a:ln>
        </p:spPr>
      </p:pic>
      <p:sp>
        <p:nvSpPr>
          <p:cNvPr id="1854" name="CustomShape 5"/>
          <p:cNvSpPr/>
          <p:nvPr/>
        </p:nvSpPr>
        <p:spPr>
          <a:xfrm>
            <a:off x="3830400" y="81432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1855" name="CustomShape 6"/>
          <p:cNvSpPr/>
          <p:nvPr/>
        </p:nvSpPr>
        <p:spPr>
          <a:xfrm flipH="1" rot="10800000">
            <a:off x="2280600" y="302436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56" name="CustomShape 7"/>
          <p:cNvSpPr/>
          <p:nvPr/>
        </p:nvSpPr>
        <p:spPr>
          <a:xfrm>
            <a:off x="5661360" y="2110320"/>
            <a:ext cx="46656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857" name="CustomShape 8"/>
          <p:cNvSpPr/>
          <p:nvPr/>
        </p:nvSpPr>
        <p:spPr>
          <a:xfrm>
            <a:off x="5661360" y="297396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58" name="CustomShape 9"/>
          <p:cNvSpPr/>
          <p:nvPr/>
        </p:nvSpPr>
        <p:spPr>
          <a:xfrm>
            <a:off x="2044800" y="252936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59" name="CustomShape 10"/>
          <p:cNvSpPr/>
          <p:nvPr/>
        </p:nvSpPr>
        <p:spPr>
          <a:xfrm>
            <a:off x="1956600" y="234432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60" name="CustomShape 11"/>
          <p:cNvSpPr/>
          <p:nvPr/>
        </p:nvSpPr>
        <p:spPr>
          <a:xfrm>
            <a:off x="2048040" y="2342160"/>
            <a:ext cx="360" cy="192240"/>
          </a:xfrm>
          <a:custGeom>
            <a:avLst/>
            <a:gdLst/>
            <a:ahLst/>
            <a:rect l="l" t="t" r="r" b="b"/>
            <a:pathLst>
              <a:path w="21600" h="21600">
                <a:moveTo>
                  <a:pt x="0" y="0"/>
                </a:moveTo>
                <a:lnTo>
                  <a:pt x="21600" y="21600"/>
                </a:lnTo>
              </a:path>
            </a:pathLst>
          </a:custGeom>
          <a:noFill/>
          <a:ln w="9360">
            <a:solidFill>
              <a:srgbClr val="ead1dc"/>
            </a:solidFill>
            <a:round/>
          </a:ln>
        </p:spPr>
        <p:style>
          <a:lnRef idx="0"/>
          <a:fillRef idx="0"/>
          <a:effectRef idx="0"/>
          <a:fontRef idx="minor"/>
        </p:style>
      </p:sp>
      <p:sp>
        <p:nvSpPr>
          <p:cNvPr id="1861" name="CustomShape 12"/>
          <p:cNvSpPr/>
          <p:nvPr/>
        </p:nvSpPr>
        <p:spPr>
          <a:xfrm flipH="1" rot="10800000">
            <a:off x="2616840" y="21805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62" name="CustomShape 13"/>
          <p:cNvSpPr/>
          <p:nvPr/>
        </p:nvSpPr>
        <p:spPr>
          <a:xfrm>
            <a:off x="2825640" y="190260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63" name="CustomShape 14"/>
          <p:cNvSpPr/>
          <p:nvPr/>
        </p:nvSpPr>
        <p:spPr>
          <a:xfrm>
            <a:off x="2835720" y="121500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64" name="CustomShape 15"/>
          <p:cNvSpPr/>
          <p:nvPr/>
        </p:nvSpPr>
        <p:spPr>
          <a:xfrm rot="10800000">
            <a:off x="2826000" y="121428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65" name="CustomShape 16"/>
          <p:cNvSpPr/>
          <p:nvPr/>
        </p:nvSpPr>
        <p:spPr>
          <a:xfrm>
            <a:off x="4128840" y="103032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1866" name="Google Shape;2454;p392" descr="DevOps-Team.eps"/>
          <p:cNvPicPr/>
          <p:nvPr/>
        </p:nvPicPr>
        <p:blipFill>
          <a:blip r:embed="rId3">
            <a:alphaModFix amt="23000"/>
          </a:blip>
          <a:stretch/>
        </p:blipFill>
        <p:spPr>
          <a:xfrm>
            <a:off x="1519560" y="1479240"/>
            <a:ext cx="906120" cy="617040"/>
          </a:xfrm>
          <a:prstGeom prst="rect">
            <a:avLst/>
          </a:prstGeom>
          <a:ln>
            <a:noFill/>
          </a:ln>
        </p:spPr>
      </p:pic>
      <p:sp>
        <p:nvSpPr>
          <p:cNvPr id="1867" name="CustomShape 17"/>
          <p:cNvSpPr/>
          <p:nvPr/>
        </p:nvSpPr>
        <p:spPr>
          <a:xfrm>
            <a:off x="1395720" y="20966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sp>
        <p:nvSpPr>
          <p:cNvPr id="1868" name="CustomShape 18"/>
          <p:cNvSpPr/>
          <p:nvPr/>
        </p:nvSpPr>
        <p:spPr>
          <a:xfrm>
            <a:off x="3345120" y="23968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INVENTORY</a:t>
            </a:r>
            <a:endParaRPr b="0" lang="en-US" sz="800" spc="-1" strike="noStrike">
              <a:latin typeface="Arial"/>
            </a:endParaRPr>
          </a:p>
        </p:txBody>
      </p:sp>
      <p:pic>
        <p:nvPicPr>
          <p:cNvPr id="1869" name="Google Shape;2457;p392" descr="hosts.eps"/>
          <p:cNvPicPr/>
          <p:nvPr/>
        </p:nvPicPr>
        <p:blipFill>
          <a:blip r:embed="rId4">
            <a:alphaModFix amt="37000"/>
          </a:blip>
          <a:stretch/>
        </p:blipFill>
        <p:spPr>
          <a:xfrm>
            <a:off x="6207120" y="1896840"/>
            <a:ext cx="457200" cy="387720"/>
          </a:xfrm>
          <a:prstGeom prst="rect">
            <a:avLst/>
          </a:prstGeom>
          <a:ln>
            <a:noFill/>
          </a:ln>
        </p:spPr>
      </p:pic>
      <p:sp>
        <p:nvSpPr>
          <p:cNvPr id="1870" name="CustomShape 19"/>
          <p:cNvSpPr/>
          <p:nvPr/>
        </p:nvSpPr>
        <p:spPr>
          <a:xfrm>
            <a:off x="5967000" y="231948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1871" name="CustomShape 20"/>
          <p:cNvSpPr/>
          <p:nvPr/>
        </p:nvSpPr>
        <p:spPr>
          <a:xfrm>
            <a:off x="5965920" y="323568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1872" name="Google Shape;2460;p392" descr="networking.eps"/>
          <p:cNvPicPr/>
          <p:nvPr/>
        </p:nvPicPr>
        <p:blipFill>
          <a:blip r:embed="rId5">
            <a:alphaModFix amt="37000"/>
          </a:blip>
          <a:stretch/>
        </p:blipFill>
        <p:spPr>
          <a:xfrm>
            <a:off x="6212520" y="2771640"/>
            <a:ext cx="439200" cy="439200"/>
          </a:xfrm>
          <a:prstGeom prst="rect">
            <a:avLst/>
          </a:prstGeom>
          <a:ln>
            <a:noFill/>
          </a:ln>
        </p:spPr>
      </p:pic>
      <p:sp>
        <p:nvSpPr>
          <p:cNvPr id="1873" name="CustomShape 21"/>
          <p:cNvSpPr/>
          <p:nvPr/>
        </p:nvSpPr>
        <p:spPr>
          <a:xfrm>
            <a:off x="4537440" y="315540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1874" name="Google Shape;2462;p392" descr="inventory.eps"/>
          <p:cNvPicPr/>
          <p:nvPr/>
        </p:nvPicPr>
        <p:blipFill>
          <a:blip r:embed="rId6"/>
          <a:stretch/>
        </p:blipFill>
        <p:spPr>
          <a:xfrm>
            <a:off x="3585960" y="1926720"/>
            <a:ext cx="412920" cy="441000"/>
          </a:xfrm>
          <a:prstGeom prst="rect">
            <a:avLst/>
          </a:prstGeom>
          <a:ln>
            <a:noFill/>
          </a:ln>
        </p:spPr>
      </p:pic>
      <p:pic>
        <p:nvPicPr>
          <p:cNvPr id="1875" name="Google Shape;2463;p392" descr="api.eps"/>
          <p:cNvPicPr/>
          <p:nvPr/>
        </p:nvPicPr>
        <p:blipFill>
          <a:blip r:embed="rId7"/>
          <a:stretch/>
        </p:blipFill>
        <p:spPr>
          <a:xfrm>
            <a:off x="4644720" y="1941840"/>
            <a:ext cx="464760" cy="432720"/>
          </a:xfrm>
          <a:prstGeom prst="rect">
            <a:avLst/>
          </a:prstGeom>
          <a:ln>
            <a:noFill/>
          </a:ln>
        </p:spPr>
      </p:pic>
      <p:sp>
        <p:nvSpPr>
          <p:cNvPr id="1876" name="CustomShape 22"/>
          <p:cNvSpPr/>
          <p:nvPr/>
        </p:nvSpPr>
        <p:spPr>
          <a:xfrm>
            <a:off x="4674960" y="240048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1877" name="Google Shape;2465;p392" descr="plugin.eps"/>
          <p:cNvPicPr/>
          <p:nvPr/>
        </p:nvPicPr>
        <p:blipFill>
          <a:blip r:embed="rId8">
            <a:alphaModFix amt="37000"/>
          </a:blip>
          <a:stretch/>
        </p:blipFill>
        <p:spPr>
          <a:xfrm>
            <a:off x="4613760" y="2752560"/>
            <a:ext cx="551520" cy="370440"/>
          </a:xfrm>
          <a:prstGeom prst="rect">
            <a:avLst/>
          </a:prstGeom>
          <a:ln>
            <a:noFill/>
          </a:ln>
        </p:spPr>
      </p:pic>
      <p:pic>
        <p:nvPicPr>
          <p:cNvPr id="1878" name="Google Shape;2466;p392" descr="tools.eps"/>
          <p:cNvPicPr/>
          <p:nvPr/>
        </p:nvPicPr>
        <p:blipFill>
          <a:blip r:embed="rId9"/>
          <a:stretch/>
        </p:blipFill>
        <p:spPr>
          <a:xfrm>
            <a:off x="3618360" y="2768760"/>
            <a:ext cx="359640" cy="358920"/>
          </a:xfrm>
          <a:prstGeom prst="rect">
            <a:avLst/>
          </a:prstGeom>
          <a:ln>
            <a:noFill/>
          </a:ln>
        </p:spPr>
      </p:pic>
      <p:sp>
        <p:nvSpPr>
          <p:cNvPr id="1879" name="CustomShape 23"/>
          <p:cNvSpPr/>
          <p:nvPr/>
        </p:nvSpPr>
        <p:spPr>
          <a:xfrm rot="10800000">
            <a:off x="6471360" y="1238400"/>
            <a:ext cx="360" cy="2977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pic>
        <p:nvPicPr>
          <p:cNvPr id="1880" name="Google Shape;2468;p392" descr="cloud.eps"/>
          <p:cNvPicPr/>
          <p:nvPr/>
        </p:nvPicPr>
        <p:blipFill>
          <a:blip r:embed="rId10">
            <a:alphaModFix amt="70000"/>
          </a:blip>
          <a:stretch/>
        </p:blipFill>
        <p:spPr>
          <a:xfrm>
            <a:off x="1799640" y="216000"/>
            <a:ext cx="1644840" cy="847440"/>
          </a:xfrm>
          <a:prstGeom prst="rect">
            <a:avLst/>
          </a:prstGeom>
          <a:ln>
            <a:noFill/>
          </a:ln>
        </p:spPr>
      </p:pic>
      <p:sp>
        <p:nvSpPr>
          <p:cNvPr id="1881" name="CustomShape 24"/>
          <p:cNvSpPr/>
          <p:nvPr/>
        </p:nvSpPr>
        <p:spPr>
          <a:xfrm>
            <a:off x="1395720" y="34023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1882" name="Google Shape;2470;p392" descr=""/>
          <p:cNvPicPr/>
          <p:nvPr/>
        </p:nvPicPr>
        <p:blipFill>
          <a:blip r:embed="rId11">
            <a:alphaModFix amt="28000"/>
          </a:blip>
          <a:stretch/>
        </p:blipFill>
        <p:spPr>
          <a:xfrm>
            <a:off x="1587600" y="2627280"/>
            <a:ext cx="774720" cy="774720"/>
          </a:xfrm>
          <a:prstGeom prst="rect">
            <a:avLst/>
          </a:prstGeom>
          <a:ln>
            <a:noFill/>
          </a:ln>
        </p:spPr>
      </p:pic>
      <p:pic>
        <p:nvPicPr>
          <p:cNvPr id="1883" name="Google Shape;2471;p392" descr="tools.eps"/>
          <p:cNvPicPr/>
          <p:nvPr/>
        </p:nvPicPr>
        <p:blipFill>
          <a:blip r:embed="rId12"/>
          <a:stretch/>
        </p:blipFill>
        <p:spPr>
          <a:xfrm>
            <a:off x="2703960" y="3882960"/>
            <a:ext cx="359640" cy="358920"/>
          </a:xfrm>
          <a:prstGeom prst="rect">
            <a:avLst/>
          </a:prstGeom>
          <a:ln>
            <a:noFill/>
          </a:ln>
        </p:spPr>
      </p:pic>
      <p:sp>
        <p:nvSpPr>
          <p:cNvPr id="1884" name="CustomShape 25"/>
          <p:cNvSpPr/>
          <p:nvPr/>
        </p:nvSpPr>
        <p:spPr>
          <a:xfrm flipH="1">
            <a:off x="2883240" y="3319920"/>
            <a:ext cx="903240" cy="442800"/>
          </a:xfrm>
          <a:custGeom>
            <a:avLst/>
            <a:gdLst/>
            <a:ahLst/>
            <a:rect l="l" t="t" r="r" b="b"/>
            <a:pathLst>
              <a:path w="21600" h="21600">
                <a:moveTo>
                  <a:pt x="0" y="0"/>
                </a:moveTo>
                <a:lnTo>
                  <a:pt x="21600" y="21600"/>
                </a:lnTo>
              </a:path>
            </a:pathLst>
          </a:custGeom>
          <a:noFill/>
          <a:ln w="9360">
            <a:solidFill>
              <a:srgbClr val="fc3e3f"/>
            </a:solidFill>
            <a:prstDash val="dot"/>
            <a:round/>
            <a:tailEnd len="med" type="triangle" w="med"/>
          </a:ln>
        </p:spPr>
        <p:style>
          <a:lnRef idx="0"/>
          <a:fillRef idx="0"/>
          <a:effectRef idx="0"/>
          <a:fontRef idx="minor"/>
        </p:style>
      </p:sp>
      <p:pic>
        <p:nvPicPr>
          <p:cNvPr id="1885" name="Google Shape;2473;p392" descr="networking.eps"/>
          <p:cNvPicPr/>
          <p:nvPr/>
        </p:nvPicPr>
        <p:blipFill>
          <a:blip r:embed="rId13"/>
          <a:stretch/>
        </p:blipFill>
        <p:spPr>
          <a:xfrm>
            <a:off x="3590280" y="3865680"/>
            <a:ext cx="442800" cy="442800"/>
          </a:xfrm>
          <a:prstGeom prst="rect">
            <a:avLst/>
          </a:prstGeom>
          <a:ln>
            <a:noFill/>
          </a:ln>
        </p:spPr>
      </p:pic>
      <p:pic>
        <p:nvPicPr>
          <p:cNvPr id="1886" name="Google Shape;2474;p392" descr="DevOps-Team.eps"/>
          <p:cNvPicPr/>
          <p:nvPr/>
        </p:nvPicPr>
        <p:blipFill>
          <a:blip r:embed="rId14"/>
          <a:stretch/>
        </p:blipFill>
        <p:spPr>
          <a:xfrm>
            <a:off x="4640040" y="3843000"/>
            <a:ext cx="716760" cy="488160"/>
          </a:xfrm>
          <a:prstGeom prst="rect">
            <a:avLst/>
          </a:prstGeom>
          <a:ln>
            <a:noFill/>
          </a:ln>
        </p:spPr>
      </p:pic>
      <p:sp>
        <p:nvSpPr>
          <p:cNvPr id="1887" name="CustomShape 26"/>
          <p:cNvSpPr/>
          <p:nvPr/>
        </p:nvSpPr>
        <p:spPr>
          <a:xfrm>
            <a:off x="3787560" y="3319920"/>
            <a:ext cx="5400" cy="466920"/>
          </a:xfrm>
          <a:custGeom>
            <a:avLst/>
            <a:gdLst/>
            <a:ahLst/>
            <a:rect l="l" t="t" r="r" b="b"/>
            <a:pathLst>
              <a:path w="21600" h="21600">
                <a:moveTo>
                  <a:pt x="0" y="0"/>
                </a:moveTo>
                <a:lnTo>
                  <a:pt x="21600" y="21600"/>
                </a:lnTo>
              </a:path>
            </a:pathLst>
          </a:custGeom>
          <a:noFill/>
          <a:ln w="9360">
            <a:solidFill>
              <a:srgbClr val="fc3e3f"/>
            </a:solidFill>
            <a:prstDash val="dot"/>
            <a:round/>
            <a:tailEnd len="med" type="triangle" w="med"/>
          </a:ln>
        </p:spPr>
        <p:style>
          <a:lnRef idx="0"/>
          <a:fillRef idx="0"/>
          <a:effectRef idx="0"/>
          <a:fontRef idx="minor"/>
        </p:style>
      </p:sp>
      <p:sp>
        <p:nvSpPr>
          <p:cNvPr id="1888" name="CustomShape 27"/>
          <p:cNvSpPr/>
          <p:nvPr/>
        </p:nvSpPr>
        <p:spPr>
          <a:xfrm>
            <a:off x="3787560" y="3319920"/>
            <a:ext cx="984240" cy="500760"/>
          </a:xfrm>
          <a:custGeom>
            <a:avLst/>
            <a:gdLst/>
            <a:ahLst/>
            <a:rect l="l" t="t" r="r" b="b"/>
            <a:pathLst>
              <a:path w="21600" h="21600">
                <a:moveTo>
                  <a:pt x="0" y="0"/>
                </a:moveTo>
                <a:lnTo>
                  <a:pt x="21600" y="21600"/>
                </a:lnTo>
              </a:path>
            </a:pathLst>
          </a:custGeom>
          <a:noFill/>
          <a:ln w="9360">
            <a:solidFill>
              <a:srgbClr val="fc3e3f"/>
            </a:solidFill>
            <a:prstDash val="dot"/>
            <a:round/>
            <a:tailEnd len="med" type="triangle" w="med"/>
          </a:ln>
        </p:spPr>
        <p:style>
          <a:lnRef idx="0"/>
          <a:fillRef idx="0"/>
          <a:effectRef idx="0"/>
          <a:fontRef idx="minor"/>
        </p:style>
      </p:sp>
      <p:sp>
        <p:nvSpPr>
          <p:cNvPr id="1889" name="CustomShape 28"/>
          <p:cNvSpPr/>
          <p:nvPr/>
        </p:nvSpPr>
        <p:spPr>
          <a:xfrm flipH="1" rot="10800000">
            <a:off x="2616840" y="21787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890" name="CustomShape 29"/>
          <p:cNvSpPr/>
          <p:nvPr/>
        </p:nvSpPr>
        <p:spPr>
          <a:xfrm>
            <a:off x="2622240" y="112392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891" name="CustomShape 30"/>
          <p:cNvSpPr/>
          <p:nvPr/>
        </p:nvSpPr>
        <p:spPr>
          <a:xfrm>
            <a:off x="5714640" y="6271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892" name="CustomShape 31"/>
          <p:cNvSpPr/>
          <p:nvPr/>
        </p:nvSpPr>
        <p:spPr>
          <a:xfrm>
            <a:off x="1868760" y="5169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893" name="CustomShape 32"/>
          <p:cNvSpPr/>
          <p:nvPr/>
        </p:nvSpPr>
        <p:spPr>
          <a:xfrm>
            <a:off x="3899880" y="1329480"/>
            <a:ext cx="4265640" cy="1056960"/>
          </a:xfrm>
          <a:prstGeom prst="wedgeRectCallout">
            <a:avLst>
              <a:gd name="adj1" fmla="val -49069"/>
              <a:gd name="adj2" fmla="val 85949"/>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MODULES ARE “TOOLS IN THE TOOLKIT”</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Python, Powershell, or any language</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Extend Ansible simplicity to the entire stack</a:t>
            </a:r>
            <a:endParaRPr b="0" lang="en-US" sz="1200" spc="-1" strike="noStrike">
              <a:latin typeface="Arial"/>
            </a:endParaRPr>
          </a:p>
        </p:txBody>
      </p:sp>
      <p:sp>
        <p:nvSpPr>
          <p:cNvPr id="1894" name="CustomShape 33"/>
          <p:cNvSpPr/>
          <p:nvPr/>
        </p:nvSpPr>
        <p:spPr>
          <a:xfrm>
            <a:off x="3331800" y="31550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c3e3f"/>
                </a:solidFill>
                <a:latin typeface="Overpass"/>
                <a:ea typeface="Overpass"/>
              </a:rPr>
              <a:t>MODULES</a:t>
            </a:r>
            <a:endParaRPr b="0" lang="en-US" sz="800" spc="-1" strike="noStrike">
              <a:latin typeface="Arial"/>
            </a:endParaRPr>
          </a:p>
        </p:txBody>
      </p:sp>
      <p:sp>
        <p:nvSpPr>
          <p:cNvPr id="1895" name="CustomShape 34"/>
          <p:cNvSpPr/>
          <p:nvPr/>
        </p:nvSpPr>
        <p:spPr>
          <a:xfrm>
            <a:off x="2428200" y="4362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CORE</a:t>
            </a:r>
            <a:endParaRPr b="0" lang="en-US" sz="800" spc="-1" strike="noStrike">
              <a:latin typeface="Arial"/>
            </a:endParaRPr>
          </a:p>
        </p:txBody>
      </p:sp>
      <p:sp>
        <p:nvSpPr>
          <p:cNvPr id="1896" name="CustomShape 35"/>
          <p:cNvSpPr/>
          <p:nvPr/>
        </p:nvSpPr>
        <p:spPr>
          <a:xfrm>
            <a:off x="3355920" y="4362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NETWORK</a:t>
            </a:r>
            <a:endParaRPr b="0" lang="en-US" sz="800" spc="-1" strike="noStrike">
              <a:latin typeface="Arial"/>
            </a:endParaRPr>
          </a:p>
        </p:txBody>
      </p:sp>
      <p:sp>
        <p:nvSpPr>
          <p:cNvPr id="1897" name="CustomShape 36"/>
          <p:cNvSpPr/>
          <p:nvPr/>
        </p:nvSpPr>
        <p:spPr>
          <a:xfrm>
            <a:off x="4542840" y="4362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COMMUNITY</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8" name="Google Shape;2490;p393" descr="cloud.eps"/>
          <p:cNvPicPr/>
          <p:nvPr/>
        </p:nvPicPr>
        <p:blipFill>
          <a:blip r:embed="rId1"/>
          <a:stretch/>
        </p:blipFill>
        <p:spPr>
          <a:xfrm>
            <a:off x="5605560" y="939240"/>
            <a:ext cx="1644840" cy="847440"/>
          </a:xfrm>
          <a:prstGeom prst="rect">
            <a:avLst/>
          </a:prstGeom>
          <a:ln>
            <a:noFill/>
          </a:ln>
        </p:spPr>
      </p:pic>
      <p:sp>
        <p:nvSpPr>
          <p:cNvPr id="1899" name="CustomShape 1"/>
          <p:cNvSpPr/>
          <p:nvPr/>
        </p:nvSpPr>
        <p:spPr>
          <a:xfrm>
            <a:off x="3048480" y="2020320"/>
            <a:ext cx="2539080" cy="2093400"/>
          </a:xfrm>
          <a:prstGeom prst="rect">
            <a:avLst/>
          </a:prstGeom>
          <a:noFill/>
          <a:ln w="28440">
            <a:solidFill>
              <a:srgbClr val="f4cccc"/>
            </a:solidFill>
            <a:round/>
          </a:ln>
        </p:spPr>
        <p:style>
          <a:lnRef idx="0"/>
          <a:fillRef idx="0"/>
          <a:effectRef idx="0"/>
          <a:fontRef idx="minor"/>
        </p:style>
      </p:sp>
      <p:sp>
        <p:nvSpPr>
          <p:cNvPr id="1900" name="CustomShape 2"/>
          <p:cNvSpPr/>
          <p:nvPr/>
        </p:nvSpPr>
        <p:spPr>
          <a:xfrm>
            <a:off x="3059640" y="2033280"/>
            <a:ext cx="2546280" cy="309600"/>
          </a:xfrm>
          <a:prstGeom prst="rect">
            <a:avLst/>
          </a:prstGeom>
          <a:solidFill>
            <a:srgbClr val="f4cccc"/>
          </a:solidFill>
          <a:ln>
            <a:noFill/>
          </a:ln>
        </p:spPr>
        <p:style>
          <a:lnRef idx="0"/>
          <a:fillRef idx="0"/>
          <a:effectRef idx="0"/>
          <a:fontRef idx="minor"/>
        </p:style>
      </p:sp>
      <p:sp>
        <p:nvSpPr>
          <p:cNvPr id="1901" name="CustomShape 3"/>
          <p:cNvSpPr/>
          <p:nvPr/>
        </p:nvSpPr>
        <p:spPr>
          <a:xfrm>
            <a:off x="5830560" y="193500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902" name="CustomShape 4"/>
          <p:cNvSpPr/>
          <p:nvPr/>
        </p:nvSpPr>
        <p:spPr>
          <a:xfrm>
            <a:off x="3066840" y="208692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1903" name="Google Shape;2495;p393" descr="db.eps"/>
          <p:cNvPicPr/>
          <p:nvPr/>
        </p:nvPicPr>
        <p:blipFill>
          <a:blip r:embed="rId2">
            <a:alphaModFix amt="23000"/>
          </a:blip>
          <a:stretch/>
        </p:blipFill>
        <p:spPr>
          <a:xfrm>
            <a:off x="3730680" y="950400"/>
            <a:ext cx="730440" cy="626400"/>
          </a:xfrm>
          <a:prstGeom prst="rect">
            <a:avLst/>
          </a:prstGeom>
          <a:ln>
            <a:noFill/>
          </a:ln>
        </p:spPr>
      </p:pic>
      <p:sp>
        <p:nvSpPr>
          <p:cNvPr id="1904" name="CustomShape 5"/>
          <p:cNvSpPr/>
          <p:nvPr/>
        </p:nvSpPr>
        <p:spPr>
          <a:xfrm>
            <a:off x="3800520" y="142812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1905" name="CustomShape 6"/>
          <p:cNvSpPr/>
          <p:nvPr/>
        </p:nvSpPr>
        <p:spPr>
          <a:xfrm flipH="1" rot="10800000">
            <a:off x="2250720" y="363816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06" name="CustomShape 7"/>
          <p:cNvSpPr/>
          <p:nvPr/>
        </p:nvSpPr>
        <p:spPr>
          <a:xfrm>
            <a:off x="5631120" y="272412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07" name="CustomShape 8"/>
          <p:cNvSpPr/>
          <p:nvPr/>
        </p:nvSpPr>
        <p:spPr>
          <a:xfrm>
            <a:off x="5631120" y="358776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08" name="CustomShape 9"/>
          <p:cNvSpPr/>
          <p:nvPr/>
        </p:nvSpPr>
        <p:spPr>
          <a:xfrm>
            <a:off x="2014920" y="314316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09" name="CustomShape 10"/>
          <p:cNvSpPr/>
          <p:nvPr/>
        </p:nvSpPr>
        <p:spPr>
          <a:xfrm>
            <a:off x="1926720" y="295812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10" name="CustomShape 11"/>
          <p:cNvSpPr/>
          <p:nvPr/>
        </p:nvSpPr>
        <p:spPr>
          <a:xfrm>
            <a:off x="2018160" y="295596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11" name="CustomShape 12"/>
          <p:cNvSpPr/>
          <p:nvPr/>
        </p:nvSpPr>
        <p:spPr>
          <a:xfrm flipH="1" rot="10800000">
            <a:off x="2586960" y="27943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12" name="CustomShape 13"/>
          <p:cNvSpPr/>
          <p:nvPr/>
        </p:nvSpPr>
        <p:spPr>
          <a:xfrm>
            <a:off x="2795760" y="251604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13" name="CustomShape 14"/>
          <p:cNvSpPr/>
          <p:nvPr/>
        </p:nvSpPr>
        <p:spPr>
          <a:xfrm>
            <a:off x="2805840" y="182844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14" name="CustomShape 15"/>
          <p:cNvSpPr/>
          <p:nvPr/>
        </p:nvSpPr>
        <p:spPr>
          <a:xfrm rot="10800000">
            <a:off x="2796120" y="182772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15" name="CustomShape 16"/>
          <p:cNvSpPr/>
          <p:nvPr/>
        </p:nvSpPr>
        <p:spPr>
          <a:xfrm>
            <a:off x="4098960" y="1644120"/>
            <a:ext cx="360" cy="19224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pic>
        <p:nvPicPr>
          <p:cNvPr id="1916" name="Google Shape;2508;p393" descr="DevOps-Team.eps"/>
          <p:cNvPicPr/>
          <p:nvPr/>
        </p:nvPicPr>
        <p:blipFill>
          <a:blip r:embed="rId3">
            <a:alphaModFix amt="23000"/>
          </a:blip>
          <a:stretch/>
        </p:blipFill>
        <p:spPr>
          <a:xfrm>
            <a:off x="1489680" y="2093040"/>
            <a:ext cx="906120" cy="617040"/>
          </a:xfrm>
          <a:prstGeom prst="rect">
            <a:avLst/>
          </a:prstGeom>
          <a:ln>
            <a:noFill/>
          </a:ln>
        </p:spPr>
      </p:pic>
      <p:sp>
        <p:nvSpPr>
          <p:cNvPr id="1917" name="CustomShape 17"/>
          <p:cNvSpPr/>
          <p:nvPr/>
        </p:nvSpPr>
        <p:spPr>
          <a:xfrm>
            <a:off x="1365480" y="27104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sp>
        <p:nvSpPr>
          <p:cNvPr id="1918" name="CustomShape 18"/>
          <p:cNvSpPr/>
          <p:nvPr/>
        </p:nvSpPr>
        <p:spPr>
          <a:xfrm>
            <a:off x="3315240" y="30106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INVENTORY</a:t>
            </a:r>
            <a:endParaRPr b="0" lang="en-US" sz="800" spc="-1" strike="noStrike">
              <a:latin typeface="Arial"/>
            </a:endParaRPr>
          </a:p>
        </p:txBody>
      </p:sp>
      <p:pic>
        <p:nvPicPr>
          <p:cNvPr id="1919" name="Google Shape;2511;p393" descr="hosts.eps"/>
          <p:cNvPicPr/>
          <p:nvPr/>
        </p:nvPicPr>
        <p:blipFill>
          <a:blip r:embed="rId4">
            <a:alphaModFix amt="37000"/>
          </a:blip>
          <a:stretch/>
        </p:blipFill>
        <p:spPr>
          <a:xfrm>
            <a:off x="6177240" y="2510280"/>
            <a:ext cx="457200" cy="387720"/>
          </a:xfrm>
          <a:prstGeom prst="rect">
            <a:avLst/>
          </a:prstGeom>
          <a:ln>
            <a:noFill/>
          </a:ln>
        </p:spPr>
      </p:pic>
      <p:sp>
        <p:nvSpPr>
          <p:cNvPr id="1920" name="CustomShape 19"/>
          <p:cNvSpPr/>
          <p:nvPr/>
        </p:nvSpPr>
        <p:spPr>
          <a:xfrm>
            <a:off x="5937120" y="293328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1921" name="CustomShape 20"/>
          <p:cNvSpPr/>
          <p:nvPr/>
        </p:nvSpPr>
        <p:spPr>
          <a:xfrm>
            <a:off x="5936040" y="384948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1922" name="Google Shape;2514;p393" descr="networking.eps"/>
          <p:cNvPicPr/>
          <p:nvPr/>
        </p:nvPicPr>
        <p:blipFill>
          <a:blip r:embed="rId5">
            <a:alphaModFix amt="37000"/>
          </a:blip>
          <a:stretch/>
        </p:blipFill>
        <p:spPr>
          <a:xfrm>
            <a:off x="6182640" y="3385440"/>
            <a:ext cx="439200" cy="439200"/>
          </a:xfrm>
          <a:prstGeom prst="rect">
            <a:avLst/>
          </a:prstGeom>
          <a:ln>
            <a:noFill/>
          </a:ln>
        </p:spPr>
      </p:pic>
      <p:pic>
        <p:nvPicPr>
          <p:cNvPr id="1923" name="Google Shape;2515;p393" descr="inventory.eps"/>
          <p:cNvPicPr/>
          <p:nvPr/>
        </p:nvPicPr>
        <p:blipFill>
          <a:blip r:embed="rId6"/>
          <a:stretch/>
        </p:blipFill>
        <p:spPr>
          <a:xfrm>
            <a:off x="3556080" y="2540520"/>
            <a:ext cx="412920" cy="441000"/>
          </a:xfrm>
          <a:prstGeom prst="rect">
            <a:avLst/>
          </a:prstGeom>
          <a:ln>
            <a:noFill/>
          </a:ln>
        </p:spPr>
      </p:pic>
      <p:pic>
        <p:nvPicPr>
          <p:cNvPr id="1924" name="Google Shape;2516;p393" descr="api.eps"/>
          <p:cNvPicPr/>
          <p:nvPr/>
        </p:nvPicPr>
        <p:blipFill>
          <a:blip r:embed="rId7"/>
          <a:stretch/>
        </p:blipFill>
        <p:spPr>
          <a:xfrm>
            <a:off x="4614840" y="2555640"/>
            <a:ext cx="464760" cy="432720"/>
          </a:xfrm>
          <a:prstGeom prst="rect">
            <a:avLst/>
          </a:prstGeom>
          <a:ln>
            <a:noFill/>
          </a:ln>
        </p:spPr>
      </p:pic>
      <p:sp>
        <p:nvSpPr>
          <p:cNvPr id="1925" name="CustomShape 21"/>
          <p:cNvSpPr/>
          <p:nvPr/>
        </p:nvSpPr>
        <p:spPr>
          <a:xfrm>
            <a:off x="4645080" y="301428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1926" name="Google Shape;2518;p393" descr="tools.eps"/>
          <p:cNvPicPr/>
          <p:nvPr/>
        </p:nvPicPr>
        <p:blipFill>
          <a:blip r:embed="rId8"/>
          <a:stretch/>
        </p:blipFill>
        <p:spPr>
          <a:xfrm>
            <a:off x="3588480" y="3382560"/>
            <a:ext cx="359640" cy="358920"/>
          </a:xfrm>
          <a:prstGeom prst="rect">
            <a:avLst/>
          </a:prstGeom>
          <a:ln>
            <a:noFill/>
          </a:ln>
        </p:spPr>
      </p:pic>
      <p:sp>
        <p:nvSpPr>
          <p:cNvPr id="1927" name="CustomShape 22"/>
          <p:cNvSpPr/>
          <p:nvPr/>
        </p:nvSpPr>
        <p:spPr>
          <a:xfrm rot="10800000">
            <a:off x="6441480" y="1852200"/>
            <a:ext cx="360" cy="29772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pic>
        <p:nvPicPr>
          <p:cNvPr id="1928" name="Google Shape;2520;p393" descr="cloud.eps"/>
          <p:cNvPicPr/>
          <p:nvPr/>
        </p:nvPicPr>
        <p:blipFill>
          <a:blip r:embed="rId9">
            <a:alphaModFix amt="70000"/>
          </a:blip>
          <a:stretch/>
        </p:blipFill>
        <p:spPr>
          <a:xfrm>
            <a:off x="1769760" y="829440"/>
            <a:ext cx="1644840" cy="847440"/>
          </a:xfrm>
          <a:prstGeom prst="rect">
            <a:avLst/>
          </a:prstGeom>
          <a:ln>
            <a:noFill/>
          </a:ln>
        </p:spPr>
      </p:pic>
      <p:sp>
        <p:nvSpPr>
          <p:cNvPr id="1929" name="CustomShape 23"/>
          <p:cNvSpPr/>
          <p:nvPr/>
        </p:nvSpPr>
        <p:spPr>
          <a:xfrm>
            <a:off x="1365480" y="40161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1930" name="Google Shape;2522;p393" descr=""/>
          <p:cNvPicPr/>
          <p:nvPr/>
        </p:nvPicPr>
        <p:blipFill>
          <a:blip r:embed="rId10">
            <a:alphaModFix amt="28000"/>
          </a:blip>
          <a:stretch/>
        </p:blipFill>
        <p:spPr>
          <a:xfrm>
            <a:off x="1557720" y="3240720"/>
            <a:ext cx="774720" cy="774720"/>
          </a:xfrm>
          <a:prstGeom prst="rect">
            <a:avLst/>
          </a:prstGeom>
          <a:ln>
            <a:noFill/>
          </a:ln>
        </p:spPr>
      </p:pic>
      <p:sp>
        <p:nvSpPr>
          <p:cNvPr id="1931" name="CustomShape 24"/>
          <p:cNvSpPr/>
          <p:nvPr/>
        </p:nvSpPr>
        <p:spPr>
          <a:xfrm flipH="1" rot="10800000">
            <a:off x="2586960" y="27925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32" name="CustomShape 25"/>
          <p:cNvSpPr/>
          <p:nvPr/>
        </p:nvSpPr>
        <p:spPr>
          <a:xfrm>
            <a:off x="2592360" y="173772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33" name="CustomShape 26"/>
          <p:cNvSpPr/>
          <p:nvPr/>
        </p:nvSpPr>
        <p:spPr>
          <a:xfrm>
            <a:off x="5684760" y="12409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934" name="CustomShape 27"/>
          <p:cNvSpPr/>
          <p:nvPr/>
        </p:nvSpPr>
        <p:spPr>
          <a:xfrm>
            <a:off x="1838880" y="11307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935" name="CustomShape 28"/>
          <p:cNvSpPr/>
          <p:nvPr/>
        </p:nvSpPr>
        <p:spPr>
          <a:xfrm>
            <a:off x="3512520" y="1472400"/>
            <a:ext cx="4265640" cy="1056960"/>
          </a:xfrm>
          <a:prstGeom prst="wedgeRectCallout">
            <a:avLst>
              <a:gd name="adj1" fmla="val -18796"/>
              <a:gd name="adj2" fmla="val 123267"/>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PLUGINS ARE “GEARS IN THE ENGINE”</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Code that plugs into the core engine</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Adaptability for various uses &amp; platforms</a:t>
            </a:r>
            <a:endParaRPr b="0" lang="en-US" sz="1200" spc="-1" strike="noStrike">
              <a:latin typeface="Arial"/>
            </a:endParaRPr>
          </a:p>
        </p:txBody>
      </p:sp>
      <p:sp>
        <p:nvSpPr>
          <p:cNvPr id="1936" name="CustomShape 29"/>
          <p:cNvSpPr/>
          <p:nvPr/>
        </p:nvSpPr>
        <p:spPr>
          <a:xfrm>
            <a:off x="3301920" y="3768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sp>
        <p:nvSpPr>
          <p:cNvPr id="1937" name="CustomShape 30"/>
          <p:cNvSpPr/>
          <p:nvPr/>
        </p:nvSpPr>
        <p:spPr>
          <a:xfrm>
            <a:off x="4507560" y="376920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PLUGINS</a:t>
            </a:r>
            <a:endParaRPr b="0" lang="en-US" sz="800" spc="-1" strike="noStrike">
              <a:latin typeface="Arial"/>
            </a:endParaRPr>
          </a:p>
        </p:txBody>
      </p:sp>
      <p:pic>
        <p:nvPicPr>
          <p:cNvPr id="1938" name="Google Shape;2530;p393" descr="plugin.eps"/>
          <p:cNvPicPr/>
          <p:nvPr/>
        </p:nvPicPr>
        <p:blipFill>
          <a:blip r:embed="rId11"/>
          <a:stretch/>
        </p:blipFill>
        <p:spPr>
          <a:xfrm>
            <a:off x="4583880" y="3366360"/>
            <a:ext cx="551520" cy="3704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9" name="Google Shape;2535;p394" descr="cloud.eps"/>
          <p:cNvPicPr/>
          <p:nvPr/>
        </p:nvPicPr>
        <p:blipFill>
          <a:blip r:embed="rId1"/>
          <a:stretch/>
        </p:blipFill>
        <p:spPr>
          <a:xfrm>
            <a:off x="5817960" y="689760"/>
            <a:ext cx="1644840" cy="847440"/>
          </a:xfrm>
          <a:prstGeom prst="rect">
            <a:avLst/>
          </a:prstGeom>
          <a:ln>
            <a:noFill/>
          </a:ln>
        </p:spPr>
      </p:pic>
      <p:sp>
        <p:nvSpPr>
          <p:cNvPr id="1940" name="CustomShape 1"/>
          <p:cNvSpPr/>
          <p:nvPr/>
        </p:nvSpPr>
        <p:spPr>
          <a:xfrm>
            <a:off x="3260880" y="1770840"/>
            <a:ext cx="2539080" cy="2093400"/>
          </a:xfrm>
          <a:prstGeom prst="rect">
            <a:avLst/>
          </a:prstGeom>
          <a:noFill/>
          <a:ln w="28440">
            <a:solidFill>
              <a:srgbClr val="f4cccc"/>
            </a:solidFill>
            <a:round/>
          </a:ln>
        </p:spPr>
        <p:style>
          <a:lnRef idx="0"/>
          <a:fillRef idx="0"/>
          <a:effectRef idx="0"/>
          <a:fontRef idx="minor"/>
        </p:style>
      </p:sp>
      <p:sp>
        <p:nvSpPr>
          <p:cNvPr id="1941" name="CustomShape 2"/>
          <p:cNvSpPr/>
          <p:nvPr/>
        </p:nvSpPr>
        <p:spPr>
          <a:xfrm>
            <a:off x="3272040" y="1783800"/>
            <a:ext cx="2546280" cy="309600"/>
          </a:xfrm>
          <a:prstGeom prst="rect">
            <a:avLst/>
          </a:prstGeom>
          <a:solidFill>
            <a:srgbClr val="f4cccc"/>
          </a:solidFill>
          <a:ln>
            <a:noFill/>
          </a:ln>
        </p:spPr>
        <p:style>
          <a:lnRef idx="0"/>
          <a:fillRef idx="0"/>
          <a:effectRef idx="0"/>
          <a:fontRef idx="minor"/>
        </p:style>
      </p:sp>
      <p:sp>
        <p:nvSpPr>
          <p:cNvPr id="1942" name="CustomShape 3"/>
          <p:cNvSpPr/>
          <p:nvPr/>
        </p:nvSpPr>
        <p:spPr>
          <a:xfrm>
            <a:off x="6042960" y="168552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943" name="CustomShape 4"/>
          <p:cNvSpPr/>
          <p:nvPr/>
        </p:nvSpPr>
        <p:spPr>
          <a:xfrm>
            <a:off x="3279240" y="183744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1944" name="Google Shape;2540;p394" descr="db.eps"/>
          <p:cNvPicPr/>
          <p:nvPr/>
        </p:nvPicPr>
        <p:blipFill>
          <a:blip r:embed="rId2">
            <a:alphaModFix amt="23000"/>
          </a:blip>
          <a:stretch/>
        </p:blipFill>
        <p:spPr>
          <a:xfrm>
            <a:off x="3943080" y="700560"/>
            <a:ext cx="730440" cy="626400"/>
          </a:xfrm>
          <a:prstGeom prst="rect">
            <a:avLst/>
          </a:prstGeom>
          <a:ln>
            <a:noFill/>
          </a:ln>
        </p:spPr>
      </p:pic>
      <p:sp>
        <p:nvSpPr>
          <p:cNvPr id="1945" name="CustomShape 5"/>
          <p:cNvSpPr/>
          <p:nvPr/>
        </p:nvSpPr>
        <p:spPr>
          <a:xfrm>
            <a:off x="4012920" y="117864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1946" name="CustomShape 6"/>
          <p:cNvSpPr/>
          <p:nvPr/>
        </p:nvSpPr>
        <p:spPr>
          <a:xfrm flipH="1" rot="10800000">
            <a:off x="2463120" y="338868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47" name="CustomShape 7"/>
          <p:cNvSpPr/>
          <p:nvPr/>
        </p:nvSpPr>
        <p:spPr>
          <a:xfrm>
            <a:off x="5843880" y="2474280"/>
            <a:ext cx="46656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948" name="CustomShape 8"/>
          <p:cNvSpPr/>
          <p:nvPr/>
        </p:nvSpPr>
        <p:spPr>
          <a:xfrm>
            <a:off x="5843880" y="3338280"/>
            <a:ext cx="46656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949" name="CustomShape 9"/>
          <p:cNvSpPr/>
          <p:nvPr/>
        </p:nvSpPr>
        <p:spPr>
          <a:xfrm>
            <a:off x="2227320" y="289332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50" name="CustomShape 10"/>
          <p:cNvSpPr/>
          <p:nvPr/>
        </p:nvSpPr>
        <p:spPr>
          <a:xfrm>
            <a:off x="2139120" y="270864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51" name="CustomShape 11"/>
          <p:cNvSpPr/>
          <p:nvPr/>
        </p:nvSpPr>
        <p:spPr>
          <a:xfrm>
            <a:off x="2230560" y="270648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52" name="CustomShape 12"/>
          <p:cNvSpPr/>
          <p:nvPr/>
        </p:nvSpPr>
        <p:spPr>
          <a:xfrm flipH="1" rot="10800000">
            <a:off x="2799360" y="254484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53" name="CustomShape 13"/>
          <p:cNvSpPr/>
          <p:nvPr/>
        </p:nvSpPr>
        <p:spPr>
          <a:xfrm>
            <a:off x="3008160" y="226656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54" name="CustomShape 14"/>
          <p:cNvSpPr/>
          <p:nvPr/>
        </p:nvSpPr>
        <p:spPr>
          <a:xfrm>
            <a:off x="3018240" y="157896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55" name="CustomShape 15"/>
          <p:cNvSpPr/>
          <p:nvPr/>
        </p:nvSpPr>
        <p:spPr>
          <a:xfrm rot="10800000">
            <a:off x="3008520" y="157824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56" name="CustomShape 16"/>
          <p:cNvSpPr/>
          <p:nvPr/>
        </p:nvSpPr>
        <p:spPr>
          <a:xfrm>
            <a:off x="4311360" y="139464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1957" name="Google Shape;2553;p394" descr="DevOps-Team.eps"/>
          <p:cNvPicPr/>
          <p:nvPr/>
        </p:nvPicPr>
        <p:blipFill>
          <a:blip r:embed="rId3">
            <a:alphaModFix amt="23000"/>
          </a:blip>
          <a:stretch/>
        </p:blipFill>
        <p:spPr>
          <a:xfrm>
            <a:off x="1702080" y="1843560"/>
            <a:ext cx="906120" cy="617040"/>
          </a:xfrm>
          <a:prstGeom prst="rect">
            <a:avLst/>
          </a:prstGeom>
          <a:ln>
            <a:noFill/>
          </a:ln>
        </p:spPr>
      </p:pic>
      <p:sp>
        <p:nvSpPr>
          <p:cNvPr id="1958" name="CustomShape 17"/>
          <p:cNvSpPr/>
          <p:nvPr/>
        </p:nvSpPr>
        <p:spPr>
          <a:xfrm>
            <a:off x="1578240" y="246060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pic>
        <p:nvPicPr>
          <p:cNvPr id="1959" name="Google Shape;2555;p394" descr="hosts.eps"/>
          <p:cNvPicPr/>
          <p:nvPr/>
        </p:nvPicPr>
        <p:blipFill>
          <a:blip r:embed="rId4">
            <a:alphaModFix amt="37000"/>
          </a:blip>
          <a:stretch/>
        </p:blipFill>
        <p:spPr>
          <a:xfrm>
            <a:off x="6389640" y="2260800"/>
            <a:ext cx="457200" cy="387720"/>
          </a:xfrm>
          <a:prstGeom prst="rect">
            <a:avLst/>
          </a:prstGeom>
          <a:ln>
            <a:noFill/>
          </a:ln>
        </p:spPr>
      </p:pic>
      <p:sp>
        <p:nvSpPr>
          <p:cNvPr id="1960" name="CustomShape 18"/>
          <p:cNvSpPr/>
          <p:nvPr/>
        </p:nvSpPr>
        <p:spPr>
          <a:xfrm>
            <a:off x="6149520" y="268380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1961" name="CustomShape 19"/>
          <p:cNvSpPr/>
          <p:nvPr/>
        </p:nvSpPr>
        <p:spPr>
          <a:xfrm>
            <a:off x="6148440" y="360000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1962" name="Google Shape;2558;p394" descr="networking.eps"/>
          <p:cNvPicPr/>
          <p:nvPr/>
        </p:nvPicPr>
        <p:blipFill>
          <a:blip r:embed="rId5">
            <a:alphaModFix amt="37000"/>
          </a:blip>
          <a:stretch/>
        </p:blipFill>
        <p:spPr>
          <a:xfrm>
            <a:off x="6395040" y="3135960"/>
            <a:ext cx="439200" cy="439200"/>
          </a:xfrm>
          <a:prstGeom prst="rect">
            <a:avLst/>
          </a:prstGeom>
          <a:ln>
            <a:noFill/>
          </a:ln>
        </p:spPr>
      </p:pic>
      <p:pic>
        <p:nvPicPr>
          <p:cNvPr id="1963" name="Google Shape;2559;p394" descr="api.eps"/>
          <p:cNvPicPr/>
          <p:nvPr/>
        </p:nvPicPr>
        <p:blipFill>
          <a:blip r:embed="rId6"/>
          <a:stretch/>
        </p:blipFill>
        <p:spPr>
          <a:xfrm>
            <a:off x="4827240" y="2305800"/>
            <a:ext cx="464760" cy="432720"/>
          </a:xfrm>
          <a:prstGeom prst="rect">
            <a:avLst/>
          </a:prstGeom>
          <a:ln>
            <a:noFill/>
          </a:ln>
        </p:spPr>
      </p:pic>
      <p:sp>
        <p:nvSpPr>
          <p:cNvPr id="1964" name="CustomShape 20"/>
          <p:cNvSpPr/>
          <p:nvPr/>
        </p:nvSpPr>
        <p:spPr>
          <a:xfrm>
            <a:off x="4857480" y="276480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1965" name="Google Shape;2561;p394" descr="tools.eps"/>
          <p:cNvPicPr/>
          <p:nvPr/>
        </p:nvPicPr>
        <p:blipFill>
          <a:blip r:embed="rId7"/>
          <a:stretch/>
        </p:blipFill>
        <p:spPr>
          <a:xfrm>
            <a:off x="3800880" y="3133080"/>
            <a:ext cx="359640" cy="358920"/>
          </a:xfrm>
          <a:prstGeom prst="rect">
            <a:avLst/>
          </a:prstGeom>
          <a:ln>
            <a:noFill/>
          </a:ln>
        </p:spPr>
      </p:pic>
      <p:sp>
        <p:nvSpPr>
          <p:cNvPr id="1966" name="CustomShape 21"/>
          <p:cNvSpPr/>
          <p:nvPr/>
        </p:nvSpPr>
        <p:spPr>
          <a:xfrm rot="10800000">
            <a:off x="6653880" y="1602720"/>
            <a:ext cx="360" cy="29772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pic>
        <p:nvPicPr>
          <p:cNvPr id="1967" name="Google Shape;2563;p394" descr="cloud.eps"/>
          <p:cNvPicPr/>
          <p:nvPr/>
        </p:nvPicPr>
        <p:blipFill>
          <a:blip r:embed="rId8">
            <a:alphaModFix amt="70000"/>
          </a:blip>
          <a:stretch/>
        </p:blipFill>
        <p:spPr>
          <a:xfrm>
            <a:off x="1982160" y="579960"/>
            <a:ext cx="1644840" cy="847440"/>
          </a:xfrm>
          <a:prstGeom prst="rect">
            <a:avLst/>
          </a:prstGeom>
          <a:ln>
            <a:noFill/>
          </a:ln>
        </p:spPr>
      </p:pic>
      <p:sp>
        <p:nvSpPr>
          <p:cNvPr id="1968" name="CustomShape 22"/>
          <p:cNvSpPr/>
          <p:nvPr/>
        </p:nvSpPr>
        <p:spPr>
          <a:xfrm>
            <a:off x="1577880" y="376632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1969" name="Google Shape;2565;p394" descr=""/>
          <p:cNvPicPr/>
          <p:nvPr/>
        </p:nvPicPr>
        <p:blipFill>
          <a:blip r:embed="rId9">
            <a:alphaModFix amt="28000"/>
          </a:blip>
          <a:stretch/>
        </p:blipFill>
        <p:spPr>
          <a:xfrm>
            <a:off x="1770120" y="2991240"/>
            <a:ext cx="774720" cy="774720"/>
          </a:xfrm>
          <a:prstGeom prst="rect">
            <a:avLst/>
          </a:prstGeom>
          <a:ln>
            <a:noFill/>
          </a:ln>
        </p:spPr>
      </p:pic>
      <p:sp>
        <p:nvSpPr>
          <p:cNvPr id="1970" name="CustomShape 23"/>
          <p:cNvSpPr/>
          <p:nvPr/>
        </p:nvSpPr>
        <p:spPr>
          <a:xfrm flipH="1" rot="10800000">
            <a:off x="2799360" y="254304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71" name="CustomShape 24"/>
          <p:cNvSpPr/>
          <p:nvPr/>
        </p:nvSpPr>
        <p:spPr>
          <a:xfrm>
            <a:off x="2804760" y="148824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72" name="CustomShape 25"/>
          <p:cNvSpPr/>
          <p:nvPr/>
        </p:nvSpPr>
        <p:spPr>
          <a:xfrm>
            <a:off x="5897160" y="99144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973" name="CustomShape 26"/>
          <p:cNvSpPr/>
          <p:nvPr/>
        </p:nvSpPr>
        <p:spPr>
          <a:xfrm>
            <a:off x="2051280" y="8809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1974" name="CustomShape 27"/>
          <p:cNvSpPr/>
          <p:nvPr/>
        </p:nvSpPr>
        <p:spPr>
          <a:xfrm>
            <a:off x="3514320" y="351936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sp>
        <p:nvSpPr>
          <p:cNvPr id="1975" name="CustomShape 28"/>
          <p:cNvSpPr/>
          <p:nvPr/>
        </p:nvSpPr>
        <p:spPr>
          <a:xfrm>
            <a:off x="4719960" y="351972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1976" name="Google Shape;2572;p394" descr="plugin.eps"/>
          <p:cNvPicPr/>
          <p:nvPr/>
        </p:nvPicPr>
        <p:blipFill>
          <a:blip r:embed="rId10">
            <a:alphaModFix amt="37000"/>
          </a:blip>
          <a:stretch/>
        </p:blipFill>
        <p:spPr>
          <a:xfrm>
            <a:off x="4796280" y="3116520"/>
            <a:ext cx="551520" cy="370440"/>
          </a:xfrm>
          <a:prstGeom prst="rect">
            <a:avLst/>
          </a:prstGeom>
          <a:ln>
            <a:noFill/>
          </a:ln>
        </p:spPr>
      </p:pic>
      <p:sp>
        <p:nvSpPr>
          <p:cNvPr id="1977" name="CustomShape 29"/>
          <p:cNvSpPr/>
          <p:nvPr/>
        </p:nvSpPr>
        <p:spPr>
          <a:xfrm>
            <a:off x="3527640" y="2760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INVENTORY</a:t>
            </a:r>
            <a:endParaRPr b="0" lang="en-US" sz="800" spc="-1" strike="noStrike">
              <a:latin typeface="Arial"/>
            </a:endParaRPr>
          </a:p>
        </p:txBody>
      </p:sp>
      <p:pic>
        <p:nvPicPr>
          <p:cNvPr id="1978" name="Google Shape;2574;p394" descr="inventory.eps"/>
          <p:cNvPicPr/>
          <p:nvPr/>
        </p:nvPicPr>
        <p:blipFill>
          <a:blip r:embed="rId11"/>
          <a:stretch/>
        </p:blipFill>
        <p:spPr>
          <a:xfrm>
            <a:off x="3768480" y="2290680"/>
            <a:ext cx="412920" cy="441000"/>
          </a:xfrm>
          <a:prstGeom prst="rect">
            <a:avLst/>
          </a:prstGeom>
          <a:ln>
            <a:noFill/>
          </a:ln>
        </p:spPr>
      </p:pic>
      <p:sp>
        <p:nvSpPr>
          <p:cNvPr id="1979" name="CustomShape 30"/>
          <p:cNvSpPr/>
          <p:nvPr/>
        </p:nvSpPr>
        <p:spPr>
          <a:xfrm>
            <a:off x="4772520" y="1178640"/>
            <a:ext cx="2792880" cy="3384720"/>
          </a:xfrm>
          <a:prstGeom prst="wedgeRectCallout">
            <a:avLst>
              <a:gd name="adj1" fmla="val -66493"/>
              <a:gd name="adj2" fmla="val -7677"/>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br/>
            <a:endParaRPr b="0" lang="en-US" sz="1800" spc="-1" strike="noStrike">
              <a:latin typeface="Arial"/>
            </a:endParaRPr>
          </a:p>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INVENTORY</a:t>
            </a:r>
            <a:br/>
            <a:endParaRPr b="0" lang="en-US" sz="12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[web]</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webserver1.example.com</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webserver2.example.com</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[db]</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dbserver1.example.com</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[switches]</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leaf01.internal.com</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leaf02.internal.com</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[firewalls]</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checkpoint01.internal.com</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[lb]</a:t>
            </a:r>
            <a:endParaRPr b="0" lang="en-US" sz="1000" spc="-1" strike="noStrike">
              <a:latin typeface="Arial"/>
            </a:endParaRPr>
          </a:p>
          <a:p>
            <a:pPr>
              <a:lnSpc>
                <a:spcPct val="115000"/>
              </a:lnSpc>
              <a:tabLst>
                <a:tab algn="l" pos="0"/>
              </a:tabLst>
            </a:pPr>
            <a:r>
              <a:rPr b="1" lang="en" sz="1000" spc="-1" strike="noStrike">
                <a:solidFill>
                  <a:srgbClr val="000000"/>
                </a:solidFill>
                <a:latin typeface="Roboto Mono"/>
                <a:ea typeface="Roboto Mono"/>
              </a:rPr>
              <a:t>  </a:t>
            </a:r>
            <a:r>
              <a:rPr b="1" lang="en" sz="1000" spc="-1" strike="noStrike">
                <a:solidFill>
                  <a:srgbClr val="000000"/>
                </a:solidFill>
                <a:latin typeface="Roboto Mono"/>
                <a:ea typeface="Roboto Mono"/>
              </a:rPr>
              <a:t>f5-01.internal.com</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0" name="CustomShape 1"/>
          <p:cNvSpPr/>
          <p:nvPr/>
        </p:nvSpPr>
        <p:spPr>
          <a:xfrm>
            <a:off x="3312360" y="1878480"/>
            <a:ext cx="2539080" cy="2093400"/>
          </a:xfrm>
          <a:prstGeom prst="rect">
            <a:avLst/>
          </a:prstGeom>
          <a:noFill/>
          <a:ln w="28440">
            <a:solidFill>
              <a:srgbClr val="f4cccc"/>
            </a:solidFill>
            <a:round/>
          </a:ln>
        </p:spPr>
        <p:style>
          <a:lnRef idx="0"/>
          <a:fillRef idx="0"/>
          <a:effectRef idx="0"/>
          <a:fontRef idx="minor"/>
        </p:style>
      </p:sp>
      <p:sp>
        <p:nvSpPr>
          <p:cNvPr id="1981" name="CustomShape 2"/>
          <p:cNvSpPr/>
          <p:nvPr/>
        </p:nvSpPr>
        <p:spPr>
          <a:xfrm>
            <a:off x="3323520" y="1891440"/>
            <a:ext cx="2546280" cy="309600"/>
          </a:xfrm>
          <a:prstGeom prst="rect">
            <a:avLst/>
          </a:prstGeom>
          <a:solidFill>
            <a:srgbClr val="f4cccc"/>
          </a:solidFill>
          <a:ln>
            <a:noFill/>
          </a:ln>
        </p:spPr>
        <p:style>
          <a:lnRef idx="0"/>
          <a:fillRef idx="0"/>
          <a:effectRef idx="0"/>
          <a:fontRef idx="minor"/>
        </p:style>
      </p:sp>
      <p:sp>
        <p:nvSpPr>
          <p:cNvPr id="1982" name="CustomShape 3"/>
          <p:cNvSpPr/>
          <p:nvPr/>
        </p:nvSpPr>
        <p:spPr>
          <a:xfrm>
            <a:off x="6094440" y="179316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983" name="CustomShape 4"/>
          <p:cNvSpPr/>
          <p:nvPr/>
        </p:nvSpPr>
        <p:spPr>
          <a:xfrm>
            <a:off x="3330720" y="194508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sp>
        <p:nvSpPr>
          <p:cNvPr id="1984" name="CustomShape 5"/>
          <p:cNvSpPr/>
          <p:nvPr/>
        </p:nvSpPr>
        <p:spPr>
          <a:xfrm flipH="1" rot="10800000">
            <a:off x="2514600" y="349632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85" name="CustomShape 6"/>
          <p:cNvSpPr/>
          <p:nvPr/>
        </p:nvSpPr>
        <p:spPr>
          <a:xfrm>
            <a:off x="5895000" y="258192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86" name="CustomShape 7"/>
          <p:cNvSpPr/>
          <p:nvPr/>
        </p:nvSpPr>
        <p:spPr>
          <a:xfrm>
            <a:off x="5895000" y="344556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87" name="CustomShape 8"/>
          <p:cNvSpPr/>
          <p:nvPr/>
        </p:nvSpPr>
        <p:spPr>
          <a:xfrm>
            <a:off x="2278800" y="300096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88" name="CustomShape 9"/>
          <p:cNvSpPr/>
          <p:nvPr/>
        </p:nvSpPr>
        <p:spPr>
          <a:xfrm>
            <a:off x="2190600" y="281628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89" name="CustomShape 10"/>
          <p:cNvSpPr/>
          <p:nvPr/>
        </p:nvSpPr>
        <p:spPr>
          <a:xfrm>
            <a:off x="2282040" y="281412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90" name="CustomShape 11"/>
          <p:cNvSpPr/>
          <p:nvPr/>
        </p:nvSpPr>
        <p:spPr>
          <a:xfrm flipH="1" rot="10800000">
            <a:off x="2850840" y="26521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91" name="CustomShape 12"/>
          <p:cNvSpPr/>
          <p:nvPr/>
        </p:nvSpPr>
        <p:spPr>
          <a:xfrm>
            <a:off x="3059640" y="237420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1992" name="CustomShape 13"/>
          <p:cNvSpPr/>
          <p:nvPr/>
        </p:nvSpPr>
        <p:spPr>
          <a:xfrm>
            <a:off x="3069720" y="168660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93" name="CustomShape 14"/>
          <p:cNvSpPr/>
          <p:nvPr/>
        </p:nvSpPr>
        <p:spPr>
          <a:xfrm rot="10800000">
            <a:off x="3060000" y="168588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1994" name="CustomShape 15"/>
          <p:cNvSpPr/>
          <p:nvPr/>
        </p:nvSpPr>
        <p:spPr>
          <a:xfrm>
            <a:off x="4362840" y="150228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1995" name="Google Shape;2595;p395" descr="DevOps-Team.eps"/>
          <p:cNvPicPr/>
          <p:nvPr/>
        </p:nvPicPr>
        <p:blipFill>
          <a:blip r:embed="rId1">
            <a:alphaModFix amt="23000"/>
          </a:blip>
          <a:stretch/>
        </p:blipFill>
        <p:spPr>
          <a:xfrm>
            <a:off x="1753560" y="1951200"/>
            <a:ext cx="906120" cy="617040"/>
          </a:xfrm>
          <a:prstGeom prst="rect">
            <a:avLst/>
          </a:prstGeom>
          <a:ln>
            <a:noFill/>
          </a:ln>
        </p:spPr>
      </p:pic>
      <p:sp>
        <p:nvSpPr>
          <p:cNvPr id="1996" name="CustomShape 16"/>
          <p:cNvSpPr/>
          <p:nvPr/>
        </p:nvSpPr>
        <p:spPr>
          <a:xfrm>
            <a:off x="1629360" y="25682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pic>
        <p:nvPicPr>
          <p:cNvPr id="1997" name="Google Shape;2597;p395" descr="hosts.eps"/>
          <p:cNvPicPr/>
          <p:nvPr/>
        </p:nvPicPr>
        <p:blipFill>
          <a:blip r:embed="rId2">
            <a:alphaModFix amt="37000"/>
          </a:blip>
          <a:stretch/>
        </p:blipFill>
        <p:spPr>
          <a:xfrm>
            <a:off x="6440760" y="2368440"/>
            <a:ext cx="457200" cy="387720"/>
          </a:xfrm>
          <a:prstGeom prst="rect">
            <a:avLst/>
          </a:prstGeom>
          <a:ln>
            <a:noFill/>
          </a:ln>
        </p:spPr>
      </p:pic>
      <p:sp>
        <p:nvSpPr>
          <p:cNvPr id="1998" name="CustomShape 17"/>
          <p:cNvSpPr/>
          <p:nvPr/>
        </p:nvSpPr>
        <p:spPr>
          <a:xfrm>
            <a:off x="6201000" y="279144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1999" name="CustomShape 18"/>
          <p:cNvSpPr/>
          <p:nvPr/>
        </p:nvSpPr>
        <p:spPr>
          <a:xfrm>
            <a:off x="6199920" y="370764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2000" name="Google Shape;2600;p395" descr="networking.eps"/>
          <p:cNvPicPr/>
          <p:nvPr/>
        </p:nvPicPr>
        <p:blipFill>
          <a:blip r:embed="rId3">
            <a:alphaModFix amt="37000"/>
          </a:blip>
          <a:stretch/>
        </p:blipFill>
        <p:spPr>
          <a:xfrm>
            <a:off x="6446520" y="3243600"/>
            <a:ext cx="439200" cy="439200"/>
          </a:xfrm>
          <a:prstGeom prst="rect">
            <a:avLst/>
          </a:prstGeom>
          <a:ln>
            <a:noFill/>
          </a:ln>
        </p:spPr>
      </p:pic>
      <p:pic>
        <p:nvPicPr>
          <p:cNvPr id="2001" name="Google Shape;2601;p395" descr="api.eps"/>
          <p:cNvPicPr/>
          <p:nvPr/>
        </p:nvPicPr>
        <p:blipFill>
          <a:blip r:embed="rId4"/>
          <a:stretch/>
        </p:blipFill>
        <p:spPr>
          <a:xfrm>
            <a:off x="4878720" y="2413440"/>
            <a:ext cx="464760" cy="432720"/>
          </a:xfrm>
          <a:prstGeom prst="rect">
            <a:avLst/>
          </a:prstGeom>
          <a:ln>
            <a:noFill/>
          </a:ln>
        </p:spPr>
      </p:pic>
      <p:sp>
        <p:nvSpPr>
          <p:cNvPr id="2002" name="CustomShape 19"/>
          <p:cNvSpPr/>
          <p:nvPr/>
        </p:nvSpPr>
        <p:spPr>
          <a:xfrm>
            <a:off x="4908960" y="287244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CLI</a:t>
            </a:r>
            <a:endParaRPr b="0" lang="en-US" sz="800" spc="-1" strike="noStrike">
              <a:latin typeface="Arial"/>
            </a:endParaRPr>
          </a:p>
        </p:txBody>
      </p:sp>
      <p:pic>
        <p:nvPicPr>
          <p:cNvPr id="2003" name="Google Shape;2603;p395" descr="tools.eps"/>
          <p:cNvPicPr/>
          <p:nvPr/>
        </p:nvPicPr>
        <p:blipFill>
          <a:blip r:embed="rId5"/>
          <a:stretch/>
        </p:blipFill>
        <p:spPr>
          <a:xfrm>
            <a:off x="3852360" y="3240720"/>
            <a:ext cx="359640" cy="358920"/>
          </a:xfrm>
          <a:prstGeom prst="rect">
            <a:avLst/>
          </a:prstGeom>
          <a:ln>
            <a:noFill/>
          </a:ln>
        </p:spPr>
      </p:pic>
      <p:sp>
        <p:nvSpPr>
          <p:cNvPr id="2004" name="CustomShape 20"/>
          <p:cNvSpPr/>
          <p:nvPr/>
        </p:nvSpPr>
        <p:spPr>
          <a:xfrm rot="10800000">
            <a:off x="6705360" y="1710360"/>
            <a:ext cx="360" cy="2977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05" name="CustomShape 21"/>
          <p:cNvSpPr/>
          <p:nvPr/>
        </p:nvSpPr>
        <p:spPr>
          <a:xfrm>
            <a:off x="1629360" y="38739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2006" name="Google Shape;2606;p395" descr=""/>
          <p:cNvPicPr/>
          <p:nvPr/>
        </p:nvPicPr>
        <p:blipFill>
          <a:blip r:embed="rId6">
            <a:alphaModFix amt="28000"/>
          </a:blip>
          <a:stretch/>
        </p:blipFill>
        <p:spPr>
          <a:xfrm>
            <a:off x="1821600" y="3098880"/>
            <a:ext cx="774720" cy="774720"/>
          </a:xfrm>
          <a:prstGeom prst="rect">
            <a:avLst/>
          </a:prstGeom>
          <a:ln>
            <a:noFill/>
          </a:ln>
        </p:spPr>
      </p:pic>
      <p:sp>
        <p:nvSpPr>
          <p:cNvPr id="2007" name="CustomShape 22"/>
          <p:cNvSpPr/>
          <p:nvPr/>
        </p:nvSpPr>
        <p:spPr>
          <a:xfrm flipH="1" rot="10800000">
            <a:off x="2850840" y="265068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08" name="CustomShape 23"/>
          <p:cNvSpPr/>
          <p:nvPr/>
        </p:nvSpPr>
        <p:spPr>
          <a:xfrm>
            <a:off x="2856240" y="159588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09" name="CustomShape 24"/>
          <p:cNvSpPr/>
          <p:nvPr/>
        </p:nvSpPr>
        <p:spPr>
          <a:xfrm>
            <a:off x="3565800" y="362700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sp>
        <p:nvSpPr>
          <p:cNvPr id="2010" name="CustomShape 25"/>
          <p:cNvSpPr/>
          <p:nvPr/>
        </p:nvSpPr>
        <p:spPr>
          <a:xfrm>
            <a:off x="4771440" y="362736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2011" name="Google Shape;2611;p395" descr="plugin.eps"/>
          <p:cNvPicPr/>
          <p:nvPr/>
        </p:nvPicPr>
        <p:blipFill>
          <a:blip r:embed="rId7">
            <a:alphaModFix amt="37000"/>
          </a:blip>
          <a:stretch/>
        </p:blipFill>
        <p:spPr>
          <a:xfrm>
            <a:off x="4847760" y="3224160"/>
            <a:ext cx="551520" cy="370440"/>
          </a:xfrm>
          <a:prstGeom prst="rect">
            <a:avLst/>
          </a:prstGeom>
          <a:ln>
            <a:noFill/>
          </a:ln>
        </p:spPr>
      </p:pic>
      <p:sp>
        <p:nvSpPr>
          <p:cNvPr id="2012" name="CustomShape 26"/>
          <p:cNvSpPr/>
          <p:nvPr/>
        </p:nvSpPr>
        <p:spPr>
          <a:xfrm>
            <a:off x="3579120" y="28684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INVENTORY</a:t>
            </a:r>
            <a:endParaRPr b="0" lang="en-US" sz="800" spc="-1" strike="noStrike">
              <a:latin typeface="Arial"/>
            </a:endParaRPr>
          </a:p>
        </p:txBody>
      </p:sp>
      <p:pic>
        <p:nvPicPr>
          <p:cNvPr id="2013" name="Google Shape;2613;p395" descr="inventory.eps"/>
          <p:cNvPicPr/>
          <p:nvPr/>
        </p:nvPicPr>
        <p:blipFill>
          <a:blip r:embed="rId8"/>
          <a:stretch/>
        </p:blipFill>
        <p:spPr>
          <a:xfrm>
            <a:off x="3819960" y="2398320"/>
            <a:ext cx="412920" cy="441000"/>
          </a:xfrm>
          <a:prstGeom prst="rect">
            <a:avLst/>
          </a:prstGeom>
          <a:ln>
            <a:noFill/>
          </a:ln>
        </p:spPr>
      </p:pic>
      <p:pic>
        <p:nvPicPr>
          <p:cNvPr id="2014" name="Google Shape;2614;p395" descr="cloud.eps"/>
          <p:cNvPicPr/>
          <p:nvPr/>
        </p:nvPicPr>
        <p:blipFill>
          <a:blip r:embed="rId9"/>
          <a:stretch/>
        </p:blipFill>
        <p:spPr>
          <a:xfrm>
            <a:off x="2033640" y="687600"/>
            <a:ext cx="1644840" cy="847440"/>
          </a:xfrm>
          <a:prstGeom prst="rect">
            <a:avLst/>
          </a:prstGeom>
          <a:ln>
            <a:noFill/>
          </a:ln>
        </p:spPr>
      </p:pic>
      <p:sp>
        <p:nvSpPr>
          <p:cNvPr id="2015" name="CustomShape 27"/>
          <p:cNvSpPr/>
          <p:nvPr/>
        </p:nvSpPr>
        <p:spPr>
          <a:xfrm>
            <a:off x="2102760" y="9885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pic>
        <p:nvPicPr>
          <p:cNvPr id="2016" name="Google Shape;2616;p395" descr="cloud.eps"/>
          <p:cNvPicPr/>
          <p:nvPr/>
        </p:nvPicPr>
        <p:blipFill>
          <a:blip r:embed="rId10"/>
          <a:stretch/>
        </p:blipFill>
        <p:spPr>
          <a:xfrm>
            <a:off x="5869440" y="797400"/>
            <a:ext cx="1644840" cy="847440"/>
          </a:xfrm>
          <a:prstGeom prst="rect">
            <a:avLst/>
          </a:prstGeom>
          <a:ln>
            <a:noFill/>
          </a:ln>
        </p:spPr>
      </p:pic>
      <p:sp>
        <p:nvSpPr>
          <p:cNvPr id="2017" name="CustomShape 28"/>
          <p:cNvSpPr/>
          <p:nvPr/>
        </p:nvSpPr>
        <p:spPr>
          <a:xfrm>
            <a:off x="5948640" y="109908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sp>
        <p:nvSpPr>
          <p:cNvPr id="2018" name="CustomShape 29"/>
          <p:cNvSpPr/>
          <p:nvPr/>
        </p:nvSpPr>
        <p:spPr>
          <a:xfrm>
            <a:off x="2934000" y="3398760"/>
            <a:ext cx="4265640" cy="1056960"/>
          </a:xfrm>
          <a:prstGeom prst="wedgeRectCallout">
            <a:avLst>
              <a:gd name="adj1" fmla="val -33772"/>
              <a:gd name="adj2" fmla="val -205531"/>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CLOUD</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Red Hat Openstack, Red Hat Satellite, VMware, </a:t>
            </a:r>
            <a:br/>
            <a:r>
              <a:rPr b="0" lang="en" sz="1200" spc="-1" strike="noStrike">
                <a:solidFill>
                  <a:srgbClr val="000000"/>
                </a:solidFill>
                <a:latin typeface="Open Sans"/>
                <a:ea typeface="Open Sans"/>
              </a:rPr>
              <a:t>  AWS EC2, Rackspace, Google Compute Engine, Azure</a:t>
            </a:r>
            <a:endParaRPr b="0" lang="en-US" sz="1200" spc="-1" strike="noStrike">
              <a:latin typeface="Arial"/>
            </a:endParaRPr>
          </a:p>
        </p:txBody>
      </p:sp>
      <p:pic>
        <p:nvPicPr>
          <p:cNvPr id="2019" name="Google Shape;2619;p395" descr="db.eps"/>
          <p:cNvPicPr/>
          <p:nvPr/>
        </p:nvPicPr>
        <p:blipFill>
          <a:blip r:embed="rId11">
            <a:alphaModFix amt="23000"/>
          </a:blip>
          <a:stretch/>
        </p:blipFill>
        <p:spPr>
          <a:xfrm>
            <a:off x="3994560" y="808200"/>
            <a:ext cx="730440" cy="626400"/>
          </a:xfrm>
          <a:prstGeom prst="rect">
            <a:avLst/>
          </a:prstGeom>
          <a:ln>
            <a:noFill/>
          </a:ln>
        </p:spPr>
      </p:pic>
      <p:sp>
        <p:nvSpPr>
          <p:cNvPr id="2020" name="CustomShape 30"/>
          <p:cNvSpPr/>
          <p:nvPr/>
        </p:nvSpPr>
        <p:spPr>
          <a:xfrm>
            <a:off x="4064400" y="128628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CustomShape 1"/>
          <p:cNvSpPr/>
          <p:nvPr/>
        </p:nvSpPr>
        <p:spPr>
          <a:xfrm>
            <a:off x="1310040" y="3050280"/>
            <a:ext cx="6523920" cy="1561680"/>
          </a:xfrm>
          <a:prstGeom prst="rect">
            <a:avLst/>
          </a:prstGeom>
          <a:noFill/>
          <a:ln>
            <a:noFill/>
          </a:ln>
        </p:spPr>
        <p:style>
          <a:lnRef idx="0"/>
          <a:fillRef idx="0"/>
          <a:effectRef idx="0"/>
          <a:fontRef idx="minor"/>
        </p:style>
        <p:txBody>
          <a:bodyPr tIns="91440" bIns="91440" anchor="ctr">
            <a:noAutofit/>
          </a:bodyPr>
          <a:p>
            <a:pPr algn="ctr">
              <a:lnSpc>
                <a:spcPct val="115000"/>
              </a:lnSpc>
              <a:spcAft>
                <a:spcPts val="1400"/>
              </a:spcAft>
              <a:tabLst>
                <a:tab algn="l" pos="0"/>
              </a:tabLst>
            </a:pPr>
            <a:r>
              <a:rPr b="0" lang="en" sz="2400" spc="-1" strike="noStrike">
                <a:solidFill>
                  <a:srgbClr val="666666"/>
                </a:solidFill>
                <a:latin typeface="Red Hat Display"/>
                <a:ea typeface="Red Hat Display"/>
              </a:rPr>
              <a:t>Automation happens when one person meets a problem they never want to solve again </a:t>
            </a:r>
            <a:endParaRPr b="0" lang="en-US" sz="2400" spc="-1" strike="noStrike">
              <a:latin typeface="Arial"/>
            </a:endParaRPr>
          </a:p>
        </p:txBody>
      </p:sp>
      <p:pic>
        <p:nvPicPr>
          <p:cNvPr id="1544" name="Google Shape;1904;p358" descr=""/>
          <p:cNvPicPr/>
          <p:nvPr/>
        </p:nvPicPr>
        <p:blipFill>
          <a:blip r:embed="rId1"/>
          <a:stretch/>
        </p:blipFill>
        <p:spPr>
          <a:xfrm>
            <a:off x="3848040" y="1734480"/>
            <a:ext cx="1446840" cy="1446840"/>
          </a:xfrm>
          <a:prstGeom prst="rect">
            <a:avLst/>
          </a:prstGeom>
          <a:ln>
            <a:noFill/>
          </a:ln>
        </p:spPr>
      </p:pic>
      <p:pic>
        <p:nvPicPr>
          <p:cNvPr id="1545" name="Google Shape;1905;p358" descr=""/>
          <p:cNvPicPr/>
          <p:nvPr/>
        </p:nvPicPr>
        <p:blipFill>
          <a:blip r:embed="rId2"/>
          <a:stretch/>
        </p:blipFill>
        <p:spPr>
          <a:xfrm>
            <a:off x="4341960" y="1072800"/>
            <a:ext cx="459720" cy="4597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CustomShape 1"/>
          <p:cNvSpPr/>
          <p:nvPr/>
        </p:nvSpPr>
        <p:spPr>
          <a:xfrm>
            <a:off x="3069000" y="1943280"/>
            <a:ext cx="2539080" cy="2093400"/>
          </a:xfrm>
          <a:prstGeom prst="rect">
            <a:avLst/>
          </a:prstGeom>
          <a:noFill/>
          <a:ln w="28440">
            <a:solidFill>
              <a:srgbClr val="f4cccc"/>
            </a:solidFill>
            <a:round/>
          </a:ln>
        </p:spPr>
        <p:style>
          <a:lnRef idx="0"/>
          <a:fillRef idx="0"/>
          <a:effectRef idx="0"/>
          <a:fontRef idx="minor"/>
        </p:style>
      </p:sp>
      <p:sp>
        <p:nvSpPr>
          <p:cNvPr id="2022" name="CustomShape 2"/>
          <p:cNvSpPr/>
          <p:nvPr/>
        </p:nvSpPr>
        <p:spPr>
          <a:xfrm>
            <a:off x="3080160" y="1956600"/>
            <a:ext cx="2546280" cy="309600"/>
          </a:xfrm>
          <a:prstGeom prst="rect">
            <a:avLst/>
          </a:prstGeom>
          <a:solidFill>
            <a:srgbClr val="f4cccc"/>
          </a:solidFill>
          <a:ln>
            <a:noFill/>
          </a:ln>
        </p:spPr>
        <p:style>
          <a:lnRef idx="0"/>
          <a:fillRef idx="0"/>
          <a:effectRef idx="0"/>
          <a:fontRef idx="minor"/>
        </p:style>
      </p:sp>
      <p:sp>
        <p:nvSpPr>
          <p:cNvPr id="2023" name="CustomShape 3"/>
          <p:cNvSpPr/>
          <p:nvPr/>
        </p:nvSpPr>
        <p:spPr>
          <a:xfrm>
            <a:off x="5851080" y="185796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2024" name="CustomShape 4"/>
          <p:cNvSpPr/>
          <p:nvPr/>
        </p:nvSpPr>
        <p:spPr>
          <a:xfrm>
            <a:off x="3087360" y="201024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sp>
        <p:nvSpPr>
          <p:cNvPr id="2025" name="CustomShape 5"/>
          <p:cNvSpPr/>
          <p:nvPr/>
        </p:nvSpPr>
        <p:spPr>
          <a:xfrm flipH="1" rot="10800000">
            <a:off x="2271240" y="356112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26" name="CustomShape 6"/>
          <p:cNvSpPr/>
          <p:nvPr/>
        </p:nvSpPr>
        <p:spPr>
          <a:xfrm>
            <a:off x="5652000" y="264708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27" name="CustomShape 7"/>
          <p:cNvSpPr/>
          <p:nvPr/>
        </p:nvSpPr>
        <p:spPr>
          <a:xfrm>
            <a:off x="5652000" y="351072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28" name="CustomShape 8"/>
          <p:cNvSpPr/>
          <p:nvPr/>
        </p:nvSpPr>
        <p:spPr>
          <a:xfrm>
            <a:off x="2035440" y="306612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29" name="CustomShape 9"/>
          <p:cNvSpPr/>
          <p:nvPr/>
        </p:nvSpPr>
        <p:spPr>
          <a:xfrm>
            <a:off x="1947240" y="288144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30" name="CustomShape 10"/>
          <p:cNvSpPr/>
          <p:nvPr/>
        </p:nvSpPr>
        <p:spPr>
          <a:xfrm>
            <a:off x="2038680" y="287892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31" name="CustomShape 11"/>
          <p:cNvSpPr/>
          <p:nvPr/>
        </p:nvSpPr>
        <p:spPr>
          <a:xfrm flipH="1" rot="10800000">
            <a:off x="2607480" y="271728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32" name="CustomShape 12"/>
          <p:cNvSpPr/>
          <p:nvPr/>
        </p:nvSpPr>
        <p:spPr>
          <a:xfrm>
            <a:off x="2816280" y="243936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33" name="CustomShape 13"/>
          <p:cNvSpPr/>
          <p:nvPr/>
        </p:nvSpPr>
        <p:spPr>
          <a:xfrm>
            <a:off x="2826360" y="175176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34" name="CustomShape 14"/>
          <p:cNvSpPr/>
          <p:nvPr/>
        </p:nvSpPr>
        <p:spPr>
          <a:xfrm rot="10800000">
            <a:off x="2816640" y="175104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35" name="CustomShape 15"/>
          <p:cNvSpPr/>
          <p:nvPr/>
        </p:nvSpPr>
        <p:spPr>
          <a:xfrm>
            <a:off x="4119480" y="156708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2036" name="Google Shape;2640;p396" descr="DevOps-Team.eps"/>
          <p:cNvPicPr/>
          <p:nvPr/>
        </p:nvPicPr>
        <p:blipFill>
          <a:blip r:embed="rId1">
            <a:alphaModFix amt="23000"/>
          </a:blip>
          <a:stretch/>
        </p:blipFill>
        <p:spPr>
          <a:xfrm>
            <a:off x="1510560" y="2016000"/>
            <a:ext cx="906120" cy="617040"/>
          </a:xfrm>
          <a:prstGeom prst="rect">
            <a:avLst/>
          </a:prstGeom>
          <a:ln>
            <a:noFill/>
          </a:ln>
        </p:spPr>
      </p:pic>
      <p:sp>
        <p:nvSpPr>
          <p:cNvPr id="2037" name="CustomShape 16"/>
          <p:cNvSpPr/>
          <p:nvPr/>
        </p:nvSpPr>
        <p:spPr>
          <a:xfrm>
            <a:off x="1386360" y="263340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pic>
        <p:nvPicPr>
          <p:cNvPr id="2038" name="Google Shape;2642;p396" descr="hosts.eps"/>
          <p:cNvPicPr/>
          <p:nvPr/>
        </p:nvPicPr>
        <p:blipFill>
          <a:blip r:embed="rId2">
            <a:alphaModFix amt="37000"/>
          </a:blip>
          <a:stretch/>
        </p:blipFill>
        <p:spPr>
          <a:xfrm>
            <a:off x="6197760" y="2433600"/>
            <a:ext cx="457200" cy="387720"/>
          </a:xfrm>
          <a:prstGeom prst="rect">
            <a:avLst/>
          </a:prstGeom>
          <a:ln>
            <a:noFill/>
          </a:ln>
        </p:spPr>
      </p:pic>
      <p:sp>
        <p:nvSpPr>
          <p:cNvPr id="2039" name="CustomShape 17"/>
          <p:cNvSpPr/>
          <p:nvPr/>
        </p:nvSpPr>
        <p:spPr>
          <a:xfrm>
            <a:off x="5957640" y="285624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HOSTS</a:t>
            </a:r>
            <a:endParaRPr b="0" lang="en-US" sz="800" spc="-1" strike="noStrike">
              <a:latin typeface="Arial"/>
            </a:endParaRPr>
          </a:p>
        </p:txBody>
      </p:sp>
      <p:sp>
        <p:nvSpPr>
          <p:cNvPr id="2040" name="CustomShape 18"/>
          <p:cNvSpPr/>
          <p:nvPr/>
        </p:nvSpPr>
        <p:spPr>
          <a:xfrm>
            <a:off x="5956560" y="377280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NETWORK DEVICES</a:t>
            </a:r>
            <a:endParaRPr b="0" lang="en-US" sz="800" spc="-1" strike="noStrike">
              <a:latin typeface="Arial"/>
            </a:endParaRPr>
          </a:p>
        </p:txBody>
      </p:sp>
      <p:pic>
        <p:nvPicPr>
          <p:cNvPr id="2041" name="Google Shape;2645;p396" descr="networking.eps"/>
          <p:cNvPicPr/>
          <p:nvPr/>
        </p:nvPicPr>
        <p:blipFill>
          <a:blip r:embed="rId3">
            <a:alphaModFix amt="37000"/>
          </a:blip>
          <a:stretch/>
        </p:blipFill>
        <p:spPr>
          <a:xfrm>
            <a:off x="6203520" y="3308400"/>
            <a:ext cx="439200" cy="439200"/>
          </a:xfrm>
          <a:prstGeom prst="rect">
            <a:avLst/>
          </a:prstGeom>
          <a:ln>
            <a:noFill/>
          </a:ln>
        </p:spPr>
      </p:pic>
      <p:pic>
        <p:nvPicPr>
          <p:cNvPr id="2042" name="Google Shape;2646;p396" descr="api.eps"/>
          <p:cNvPicPr/>
          <p:nvPr/>
        </p:nvPicPr>
        <p:blipFill>
          <a:blip r:embed="rId4"/>
          <a:stretch/>
        </p:blipFill>
        <p:spPr>
          <a:xfrm>
            <a:off x="4635720" y="2478600"/>
            <a:ext cx="464760" cy="432720"/>
          </a:xfrm>
          <a:prstGeom prst="rect">
            <a:avLst/>
          </a:prstGeom>
          <a:ln>
            <a:noFill/>
          </a:ln>
        </p:spPr>
      </p:pic>
      <p:sp>
        <p:nvSpPr>
          <p:cNvPr id="2043" name="CustomShape 19"/>
          <p:cNvSpPr/>
          <p:nvPr/>
        </p:nvSpPr>
        <p:spPr>
          <a:xfrm>
            <a:off x="4665960" y="293724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CLI</a:t>
            </a:r>
            <a:endParaRPr b="0" lang="en-US" sz="800" spc="-1" strike="noStrike">
              <a:latin typeface="Arial"/>
            </a:endParaRPr>
          </a:p>
        </p:txBody>
      </p:sp>
      <p:pic>
        <p:nvPicPr>
          <p:cNvPr id="2044" name="Google Shape;2648;p396" descr="tools.eps"/>
          <p:cNvPicPr/>
          <p:nvPr/>
        </p:nvPicPr>
        <p:blipFill>
          <a:blip r:embed="rId5"/>
          <a:stretch/>
        </p:blipFill>
        <p:spPr>
          <a:xfrm>
            <a:off x="3609360" y="3305520"/>
            <a:ext cx="359640" cy="358920"/>
          </a:xfrm>
          <a:prstGeom prst="rect">
            <a:avLst/>
          </a:prstGeom>
          <a:ln>
            <a:noFill/>
          </a:ln>
        </p:spPr>
      </p:pic>
      <p:sp>
        <p:nvSpPr>
          <p:cNvPr id="2045" name="CustomShape 20"/>
          <p:cNvSpPr/>
          <p:nvPr/>
        </p:nvSpPr>
        <p:spPr>
          <a:xfrm rot="10800000">
            <a:off x="6462000" y="1775520"/>
            <a:ext cx="360" cy="2977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46" name="CustomShape 21"/>
          <p:cNvSpPr/>
          <p:nvPr/>
        </p:nvSpPr>
        <p:spPr>
          <a:xfrm>
            <a:off x="1386360" y="393912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2047" name="Google Shape;2651;p396" descr=""/>
          <p:cNvPicPr/>
          <p:nvPr/>
        </p:nvPicPr>
        <p:blipFill>
          <a:blip r:embed="rId6">
            <a:alphaModFix amt="28000"/>
          </a:blip>
          <a:stretch/>
        </p:blipFill>
        <p:spPr>
          <a:xfrm>
            <a:off x="1578240" y="3164040"/>
            <a:ext cx="774720" cy="774720"/>
          </a:xfrm>
          <a:prstGeom prst="rect">
            <a:avLst/>
          </a:prstGeom>
          <a:ln>
            <a:noFill/>
          </a:ln>
        </p:spPr>
      </p:pic>
      <p:sp>
        <p:nvSpPr>
          <p:cNvPr id="2048" name="CustomShape 22"/>
          <p:cNvSpPr/>
          <p:nvPr/>
        </p:nvSpPr>
        <p:spPr>
          <a:xfrm flipH="1" rot="10800000">
            <a:off x="2607480" y="271584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49" name="CustomShape 23"/>
          <p:cNvSpPr/>
          <p:nvPr/>
        </p:nvSpPr>
        <p:spPr>
          <a:xfrm>
            <a:off x="2612880" y="166068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50" name="CustomShape 24"/>
          <p:cNvSpPr/>
          <p:nvPr/>
        </p:nvSpPr>
        <p:spPr>
          <a:xfrm>
            <a:off x="3322440" y="369180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sp>
        <p:nvSpPr>
          <p:cNvPr id="2051" name="CustomShape 25"/>
          <p:cNvSpPr/>
          <p:nvPr/>
        </p:nvSpPr>
        <p:spPr>
          <a:xfrm>
            <a:off x="4528080" y="369216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2052" name="Google Shape;2656;p396" descr="plugin.eps"/>
          <p:cNvPicPr/>
          <p:nvPr/>
        </p:nvPicPr>
        <p:blipFill>
          <a:blip r:embed="rId7">
            <a:alphaModFix amt="37000"/>
          </a:blip>
          <a:stretch/>
        </p:blipFill>
        <p:spPr>
          <a:xfrm>
            <a:off x="4604760" y="3289320"/>
            <a:ext cx="551520" cy="370440"/>
          </a:xfrm>
          <a:prstGeom prst="rect">
            <a:avLst/>
          </a:prstGeom>
          <a:ln>
            <a:noFill/>
          </a:ln>
        </p:spPr>
      </p:pic>
      <p:sp>
        <p:nvSpPr>
          <p:cNvPr id="2053" name="CustomShape 26"/>
          <p:cNvSpPr/>
          <p:nvPr/>
        </p:nvSpPr>
        <p:spPr>
          <a:xfrm>
            <a:off x="3336120" y="29336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INVENTORY</a:t>
            </a:r>
            <a:endParaRPr b="0" lang="en-US" sz="800" spc="-1" strike="noStrike">
              <a:latin typeface="Arial"/>
            </a:endParaRPr>
          </a:p>
        </p:txBody>
      </p:sp>
      <p:pic>
        <p:nvPicPr>
          <p:cNvPr id="2054" name="Google Shape;2658;p396" descr="inventory.eps"/>
          <p:cNvPicPr/>
          <p:nvPr/>
        </p:nvPicPr>
        <p:blipFill>
          <a:blip r:embed="rId8"/>
          <a:stretch/>
        </p:blipFill>
        <p:spPr>
          <a:xfrm>
            <a:off x="3576600" y="2463480"/>
            <a:ext cx="412920" cy="441000"/>
          </a:xfrm>
          <a:prstGeom prst="rect">
            <a:avLst/>
          </a:prstGeom>
          <a:ln>
            <a:noFill/>
          </a:ln>
        </p:spPr>
      </p:pic>
      <p:sp>
        <p:nvSpPr>
          <p:cNvPr id="2055" name="CustomShape 27"/>
          <p:cNvSpPr/>
          <p:nvPr/>
        </p:nvSpPr>
        <p:spPr>
          <a:xfrm>
            <a:off x="4412520" y="2435400"/>
            <a:ext cx="3345120" cy="774720"/>
          </a:xfrm>
          <a:prstGeom prst="wedgeRectCallout">
            <a:avLst>
              <a:gd name="adj1" fmla="val -50969"/>
              <a:gd name="adj2" fmla="val -153899"/>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CMDB</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ServiceNow, Cobbler, BMC, Custom cmdb</a:t>
            </a:r>
            <a:endParaRPr b="0" lang="en-US" sz="1200" spc="-1" strike="noStrike">
              <a:latin typeface="Arial"/>
            </a:endParaRPr>
          </a:p>
        </p:txBody>
      </p:sp>
      <p:pic>
        <p:nvPicPr>
          <p:cNvPr id="2056" name="Google Shape;2660;p396" descr="cloud.eps"/>
          <p:cNvPicPr/>
          <p:nvPr/>
        </p:nvPicPr>
        <p:blipFill>
          <a:blip r:embed="rId9"/>
          <a:stretch/>
        </p:blipFill>
        <p:spPr>
          <a:xfrm>
            <a:off x="5626080" y="862560"/>
            <a:ext cx="1644840" cy="847440"/>
          </a:xfrm>
          <a:prstGeom prst="rect">
            <a:avLst/>
          </a:prstGeom>
          <a:ln>
            <a:noFill/>
          </a:ln>
        </p:spPr>
      </p:pic>
      <p:pic>
        <p:nvPicPr>
          <p:cNvPr id="2057" name="Google Shape;2661;p396" descr="cloud.eps"/>
          <p:cNvPicPr/>
          <p:nvPr/>
        </p:nvPicPr>
        <p:blipFill>
          <a:blip r:embed="rId10">
            <a:alphaModFix amt="70000"/>
          </a:blip>
          <a:stretch/>
        </p:blipFill>
        <p:spPr>
          <a:xfrm>
            <a:off x="1790280" y="752760"/>
            <a:ext cx="1644840" cy="847440"/>
          </a:xfrm>
          <a:prstGeom prst="rect">
            <a:avLst/>
          </a:prstGeom>
          <a:ln>
            <a:noFill/>
          </a:ln>
        </p:spPr>
      </p:pic>
      <p:sp>
        <p:nvSpPr>
          <p:cNvPr id="2058" name="CustomShape 28"/>
          <p:cNvSpPr/>
          <p:nvPr/>
        </p:nvSpPr>
        <p:spPr>
          <a:xfrm>
            <a:off x="5705280" y="116388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2059" name="CustomShape 29"/>
          <p:cNvSpPr/>
          <p:nvPr/>
        </p:nvSpPr>
        <p:spPr>
          <a:xfrm>
            <a:off x="1859400" y="10537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pic>
        <p:nvPicPr>
          <p:cNvPr id="2060" name="Google Shape;2664;p396" descr="db.eps"/>
          <p:cNvPicPr/>
          <p:nvPr/>
        </p:nvPicPr>
        <p:blipFill>
          <a:blip r:embed="rId11"/>
          <a:stretch/>
        </p:blipFill>
        <p:spPr>
          <a:xfrm>
            <a:off x="3751200" y="873360"/>
            <a:ext cx="730440" cy="626400"/>
          </a:xfrm>
          <a:prstGeom prst="rect">
            <a:avLst/>
          </a:prstGeom>
          <a:ln>
            <a:noFill/>
          </a:ln>
        </p:spPr>
      </p:pic>
      <p:sp>
        <p:nvSpPr>
          <p:cNvPr id="2061" name="CustomShape 30"/>
          <p:cNvSpPr/>
          <p:nvPr/>
        </p:nvSpPr>
        <p:spPr>
          <a:xfrm>
            <a:off x="3821040" y="132300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2" name="CustomShape 1"/>
          <p:cNvSpPr/>
          <p:nvPr/>
        </p:nvSpPr>
        <p:spPr>
          <a:xfrm>
            <a:off x="3312360" y="1759320"/>
            <a:ext cx="2539080" cy="2093400"/>
          </a:xfrm>
          <a:prstGeom prst="rect">
            <a:avLst/>
          </a:prstGeom>
          <a:noFill/>
          <a:ln w="28440">
            <a:solidFill>
              <a:srgbClr val="f4cccc"/>
            </a:solidFill>
            <a:round/>
          </a:ln>
        </p:spPr>
        <p:style>
          <a:lnRef idx="0"/>
          <a:fillRef idx="0"/>
          <a:effectRef idx="0"/>
          <a:fontRef idx="minor"/>
        </p:style>
      </p:sp>
      <p:sp>
        <p:nvSpPr>
          <p:cNvPr id="2063" name="CustomShape 2"/>
          <p:cNvSpPr/>
          <p:nvPr/>
        </p:nvSpPr>
        <p:spPr>
          <a:xfrm>
            <a:off x="3323520" y="1772280"/>
            <a:ext cx="2546280" cy="309600"/>
          </a:xfrm>
          <a:prstGeom prst="rect">
            <a:avLst/>
          </a:prstGeom>
          <a:solidFill>
            <a:srgbClr val="f4cccc"/>
          </a:solidFill>
          <a:ln>
            <a:noFill/>
          </a:ln>
        </p:spPr>
        <p:style>
          <a:lnRef idx="0"/>
          <a:fillRef idx="0"/>
          <a:effectRef idx="0"/>
          <a:fontRef idx="minor"/>
        </p:style>
      </p:sp>
      <p:sp>
        <p:nvSpPr>
          <p:cNvPr id="2064" name="CustomShape 3"/>
          <p:cNvSpPr/>
          <p:nvPr/>
        </p:nvSpPr>
        <p:spPr>
          <a:xfrm>
            <a:off x="6094440" y="1674000"/>
            <a:ext cx="360" cy="232308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2065" name="CustomShape 4"/>
          <p:cNvSpPr/>
          <p:nvPr/>
        </p:nvSpPr>
        <p:spPr>
          <a:xfrm>
            <a:off x="3330720" y="1825920"/>
            <a:ext cx="2437920" cy="205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sp>
        <p:nvSpPr>
          <p:cNvPr id="2066" name="CustomShape 5"/>
          <p:cNvSpPr/>
          <p:nvPr/>
        </p:nvSpPr>
        <p:spPr>
          <a:xfrm flipH="1" rot="10800000">
            <a:off x="2514600" y="3377160"/>
            <a:ext cx="730440" cy="61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67" name="CustomShape 6"/>
          <p:cNvSpPr/>
          <p:nvPr/>
        </p:nvSpPr>
        <p:spPr>
          <a:xfrm>
            <a:off x="5895000" y="246312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68" name="CustomShape 7"/>
          <p:cNvSpPr/>
          <p:nvPr/>
        </p:nvSpPr>
        <p:spPr>
          <a:xfrm>
            <a:off x="5895000" y="3326760"/>
            <a:ext cx="46656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69" name="CustomShape 8"/>
          <p:cNvSpPr/>
          <p:nvPr/>
        </p:nvSpPr>
        <p:spPr>
          <a:xfrm>
            <a:off x="2278800" y="2882160"/>
            <a:ext cx="9666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70" name="CustomShape 9"/>
          <p:cNvSpPr/>
          <p:nvPr/>
        </p:nvSpPr>
        <p:spPr>
          <a:xfrm>
            <a:off x="2190600" y="2697120"/>
            <a:ext cx="360" cy="33228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71" name="CustomShape 10"/>
          <p:cNvSpPr/>
          <p:nvPr/>
        </p:nvSpPr>
        <p:spPr>
          <a:xfrm>
            <a:off x="2282040" y="269496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72" name="CustomShape 11"/>
          <p:cNvSpPr/>
          <p:nvPr/>
        </p:nvSpPr>
        <p:spPr>
          <a:xfrm flipH="1" rot="10800000">
            <a:off x="2850840" y="25333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73" name="CustomShape 12"/>
          <p:cNvSpPr/>
          <p:nvPr/>
        </p:nvSpPr>
        <p:spPr>
          <a:xfrm>
            <a:off x="3059640" y="2255040"/>
            <a:ext cx="18648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74" name="CustomShape 13"/>
          <p:cNvSpPr/>
          <p:nvPr/>
        </p:nvSpPr>
        <p:spPr>
          <a:xfrm>
            <a:off x="3069720" y="1567800"/>
            <a:ext cx="360" cy="687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75" name="CustomShape 14"/>
          <p:cNvSpPr/>
          <p:nvPr/>
        </p:nvSpPr>
        <p:spPr>
          <a:xfrm rot="10800000">
            <a:off x="3060000" y="1567080"/>
            <a:ext cx="130284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76" name="CustomShape 15"/>
          <p:cNvSpPr/>
          <p:nvPr/>
        </p:nvSpPr>
        <p:spPr>
          <a:xfrm>
            <a:off x="4362840" y="1383120"/>
            <a:ext cx="360" cy="192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2077" name="Google Shape;2685;p397" descr="DevOps-Team.eps"/>
          <p:cNvPicPr/>
          <p:nvPr/>
        </p:nvPicPr>
        <p:blipFill>
          <a:blip r:embed="rId1">
            <a:alphaModFix amt="23000"/>
          </a:blip>
          <a:stretch/>
        </p:blipFill>
        <p:spPr>
          <a:xfrm>
            <a:off x="1753560" y="1832040"/>
            <a:ext cx="906120" cy="617040"/>
          </a:xfrm>
          <a:prstGeom prst="rect">
            <a:avLst/>
          </a:prstGeom>
          <a:ln>
            <a:noFill/>
          </a:ln>
        </p:spPr>
      </p:pic>
      <p:sp>
        <p:nvSpPr>
          <p:cNvPr id="2078" name="CustomShape 16"/>
          <p:cNvSpPr/>
          <p:nvPr/>
        </p:nvSpPr>
        <p:spPr>
          <a:xfrm>
            <a:off x="1629360" y="2449440"/>
            <a:ext cx="115884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USERS</a:t>
            </a:r>
            <a:endParaRPr b="0" lang="en-US" sz="800" spc="-1" strike="noStrike">
              <a:latin typeface="Arial"/>
            </a:endParaRPr>
          </a:p>
        </p:txBody>
      </p:sp>
      <p:pic>
        <p:nvPicPr>
          <p:cNvPr id="2079" name="Google Shape;2687;p397" descr="api.eps"/>
          <p:cNvPicPr/>
          <p:nvPr/>
        </p:nvPicPr>
        <p:blipFill>
          <a:blip r:embed="rId2"/>
          <a:stretch/>
        </p:blipFill>
        <p:spPr>
          <a:xfrm>
            <a:off x="4878720" y="2294640"/>
            <a:ext cx="464760" cy="432720"/>
          </a:xfrm>
          <a:prstGeom prst="rect">
            <a:avLst/>
          </a:prstGeom>
          <a:ln>
            <a:noFill/>
          </a:ln>
        </p:spPr>
      </p:pic>
      <p:sp>
        <p:nvSpPr>
          <p:cNvPr id="2080" name="CustomShape 17"/>
          <p:cNvSpPr/>
          <p:nvPr/>
        </p:nvSpPr>
        <p:spPr>
          <a:xfrm>
            <a:off x="4908960" y="2753280"/>
            <a:ext cx="4665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CLI</a:t>
            </a:r>
            <a:endParaRPr b="0" lang="en-US" sz="800" spc="-1" strike="noStrike">
              <a:latin typeface="Arial"/>
            </a:endParaRPr>
          </a:p>
        </p:txBody>
      </p:sp>
      <p:pic>
        <p:nvPicPr>
          <p:cNvPr id="2081" name="Google Shape;2689;p397" descr="tools.eps"/>
          <p:cNvPicPr/>
          <p:nvPr/>
        </p:nvPicPr>
        <p:blipFill>
          <a:blip r:embed="rId3"/>
          <a:stretch/>
        </p:blipFill>
        <p:spPr>
          <a:xfrm>
            <a:off x="3852360" y="3121560"/>
            <a:ext cx="359640" cy="358920"/>
          </a:xfrm>
          <a:prstGeom prst="rect">
            <a:avLst/>
          </a:prstGeom>
          <a:ln>
            <a:noFill/>
          </a:ln>
        </p:spPr>
      </p:pic>
      <p:sp>
        <p:nvSpPr>
          <p:cNvPr id="2082" name="CustomShape 18"/>
          <p:cNvSpPr/>
          <p:nvPr/>
        </p:nvSpPr>
        <p:spPr>
          <a:xfrm rot="10800000">
            <a:off x="6705360" y="1591200"/>
            <a:ext cx="360" cy="2977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83" name="CustomShape 19"/>
          <p:cNvSpPr/>
          <p:nvPr/>
        </p:nvSpPr>
        <p:spPr>
          <a:xfrm>
            <a:off x="1629360" y="3755160"/>
            <a:ext cx="1158840" cy="2977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ANSIBLE PLAYBOOK</a:t>
            </a:r>
            <a:endParaRPr b="0" lang="en-US" sz="800" spc="-1" strike="noStrike">
              <a:latin typeface="Arial"/>
            </a:endParaRPr>
          </a:p>
        </p:txBody>
      </p:sp>
      <p:pic>
        <p:nvPicPr>
          <p:cNvPr id="2084" name="Google Shape;2692;p397" descr=""/>
          <p:cNvPicPr/>
          <p:nvPr/>
        </p:nvPicPr>
        <p:blipFill>
          <a:blip r:embed="rId4">
            <a:alphaModFix amt="28000"/>
          </a:blip>
          <a:stretch/>
        </p:blipFill>
        <p:spPr>
          <a:xfrm>
            <a:off x="1821600" y="2980080"/>
            <a:ext cx="774720" cy="774720"/>
          </a:xfrm>
          <a:prstGeom prst="rect">
            <a:avLst/>
          </a:prstGeom>
          <a:ln>
            <a:noFill/>
          </a:ln>
        </p:spPr>
      </p:pic>
      <p:sp>
        <p:nvSpPr>
          <p:cNvPr id="2085" name="CustomShape 20"/>
          <p:cNvSpPr/>
          <p:nvPr/>
        </p:nvSpPr>
        <p:spPr>
          <a:xfrm flipH="1" rot="10800000">
            <a:off x="2850840" y="2531520"/>
            <a:ext cx="396720" cy="540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2086" name="CustomShape 21"/>
          <p:cNvSpPr/>
          <p:nvPr/>
        </p:nvSpPr>
        <p:spPr>
          <a:xfrm>
            <a:off x="2856240" y="1476720"/>
            <a:ext cx="360" cy="106560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2087" name="CustomShape 22"/>
          <p:cNvSpPr/>
          <p:nvPr/>
        </p:nvSpPr>
        <p:spPr>
          <a:xfrm>
            <a:off x="3565800" y="350784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MODULES</a:t>
            </a:r>
            <a:endParaRPr b="0" lang="en-US" sz="800" spc="-1" strike="noStrike">
              <a:latin typeface="Arial"/>
            </a:endParaRPr>
          </a:p>
        </p:txBody>
      </p:sp>
      <p:sp>
        <p:nvSpPr>
          <p:cNvPr id="2088" name="CustomShape 23"/>
          <p:cNvSpPr/>
          <p:nvPr/>
        </p:nvSpPr>
        <p:spPr>
          <a:xfrm>
            <a:off x="4771440" y="3508200"/>
            <a:ext cx="73044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highlight>
                  <a:srgbClr val="efefef"/>
                </a:highlight>
                <a:latin typeface="Overpass"/>
                <a:ea typeface="Overpass"/>
              </a:rPr>
              <a:t>PLUGINS</a:t>
            </a:r>
            <a:endParaRPr b="0" lang="en-US" sz="800" spc="-1" strike="noStrike">
              <a:latin typeface="Arial"/>
            </a:endParaRPr>
          </a:p>
        </p:txBody>
      </p:sp>
      <p:pic>
        <p:nvPicPr>
          <p:cNvPr id="2089" name="Google Shape;2697;p397" descr="plugin.eps"/>
          <p:cNvPicPr/>
          <p:nvPr/>
        </p:nvPicPr>
        <p:blipFill>
          <a:blip r:embed="rId5">
            <a:alphaModFix amt="37000"/>
          </a:blip>
          <a:stretch/>
        </p:blipFill>
        <p:spPr>
          <a:xfrm>
            <a:off x="4847760" y="3105360"/>
            <a:ext cx="551520" cy="370440"/>
          </a:xfrm>
          <a:prstGeom prst="rect">
            <a:avLst/>
          </a:prstGeom>
          <a:ln>
            <a:noFill/>
          </a:ln>
        </p:spPr>
      </p:pic>
      <p:sp>
        <p:nvSpPr>
          <p:cNvPr id="2090" name="CustomShape 24"/>
          <p:cNvSpPr/>
          <p:nvPr/>
        </p:nvSpPr>
        <p:spPr>
          <a:xfrm>
            <a:off x="3579120" y="2749680"/>
            <a:ext cx="911160" cy="164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INVENTORY</a:t>
            </a:r>
            <a:endParaRPr b="0" lang="en-US" sz="800" spc="-1" strike="noStrike">
              <a:latin typeface="Arial"/>
            </a:endParaRPr>
          </a:p>
        </p:txBody>
      </p:sp>
      <p:pic>
        <p:nvPicPr>
          <p:cNvPr id="2091" name="Google Shape;2699;p397" descr="inventory.eps"/>
          <p:cNvPicPr/>
          <p:nvPr/>
        </p:nvPicPr>
        <p:blipFill>
          <a:blip r:embed="rId6"/>
          <a:stretch/>
        </p:blipFill>
        <p:spPr>
          <a:xfrm>
            <a:off x="3819960" y="2279520"/>
            <a:ext cx="412920" cy="441000"/>
          </a:xfrm>
          <a:prstGeom prst="rect">
            <a:avLst/>
          </a:prstGeom>
          <a:ln>
            <a:noFill/>
          </a:ln>
        </p:spPr>
      </p:pic>
      <p:pic>
        <p:nvPicPr>
          <p:cNvPr id="2092" name="Google Shape;2700;p397" descr="cloud.eps"/>
          <p:cNvPicPr/>
          <p:nvPr/>
        </p:nvPicPr>
        <p:blipFill>
          <a:blip r:embed="rId7"/>
          <a:stretch/>
        </p:blipFill>
        <p:spPr>
          <a:xfrm>
            <a:off x="5869440" y="678600"/>
            <a:ext cx="1644840" cy="847440"/>
          </a:xfrm>
          <a:prstGeom prst="rect">
            <a:avLst/>
          </a:prstGeom>
          <a:ln>
            <a:noFill/>
          </a:ln>
        </p:spPr>
      </p:pic>
      <p:pic>
        <p:nvPicPr>
          <p:cNvPr id="2093" name="Google Shape;2701;p397" descr="cloud.eps"/>
          <p:cNvPicPr/>
          <p:nvPr/>
        </p:nvPicPr>
        <p:blipFill>
          <a:blip r:embed="rId8">
            <a:alphaModFix amt="70000"/>
          </a:blip>
          <a:stretch/>
        </p:blipFill>
        <p:spPr>
          <a:xfrm>
            <a:off x="2033640" y="568440"/>
            <a:ext cx="1644840" cy="847440"/>
          </a:xfrm>
          <a:prstGeom prst="rect">
            <a:avLst/>
          </a:prstGeom>
          <a:ln>
            <a:noFill/>
          </a:ln>
        </p:spPr>
      </p:pic>
      <p:sp>
        <p:nvSpPr>
          <p:cNvPr id="2094" name="CustomShape 25"/>
          <p:cNvSpPr/>
          <p:nvPr/>
        </p:nvSpPr>
        <p:spPr>
          <a:xfrm>
            <a:off x="5948640" y="97992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sp>
        <p:nvSpPr>
          <p:cNvPr id="2095" name="CustomShape 26"/>
          <p:cNvSpPr/>
          <p:nvPr/>
        </p:nvSpPr>
        <p:spPr>
          <a:xfrm>
            <a:off x="2102760" y="869760"/>
            <a:ext cx="1442160" cy="2487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d9d9d9"/>
                </a:solidFill>
                <a:latin typeface="Overpass"/>
                <a:ea typeface="Overpass"/>
              </a:rPr>
              <a:t>PUBLIC / PRIVATE</a:t>
            </a:r>
            <a:br/>
            <a:r>
              <a:rPr b="1" lang="en" sz="800" spc="-1" strike="noStrike">
                <a:solidFill>
                  <a:srgbClr val="d9d9d9"/>
                </a:solidFill>
                <a:latin typeface="Overpass"/>
                <a:ea typeface="Overpass"/>
              </a:rPr>
              <a:t>CLOUD</a:t>
            </a:r>
            <a:endParaRPr b="0" lang="en-US" sz="800" spc="-1" strike="noStrike">
              <a:latin typeface="Arial"/>
            </a:endParaRPr>
          </a:p>
        </p:txBody>
      </p:sp>
      <p:pic>
        <p:nvPicPr>
          <p:cNvPr id="2096" name="Google Shape;2704;p397" descr="db.eps"/>
          <p:cNvPicPr/>
          <p:nvPr/>
        </p:nvPicPr>
        <p:blipFill>
          <a:blip r:embed="rId9">
            <a:alphaModFix amt="23000"/>
          </a:blip>
          <a:stretch/>
        </p:blipFill>
        <p:spPr>
          <a:xfrm>
            <a:off x="3994560" y="689400"/>
            <a:ext cx="730440" cy="626400"/>
          </a:xfrm>
          <a:prstGeom prst="rect">
            <a:avLst/>
          </a:prstGeom>
          <a:ln>
            <a:noFill/>
          </a:ln>
        </p:spPr>
      </p:pic>
      <p:sp>
        <p:nvSpPr>
          <p:cNvPr id="2097" name="CustomShape 27"/>
          <p:cNvSpPr/>
          <p:nvPr/>
        </p:nvSpPr>
        <p:spPr>
          <a:xfrm>
            <a:off x="4064400" y="1167120"/>
            <a:ext cx="591120" cy="1699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pic>
        <p:nvPicPr>
          <p:cNvPr id="2098" name="Google Shape;2706;p397" descr="hosts.eps"/>
          <p:cNvPicPr/>
          <p:nvPr/>
        </p:nvPicPr>
        <p:blipFill>
          <a:blip r:embed="rId10"/>
          <a:stretch/>
        </p:blipFill>
        <p:spPr>
          <a:xfrm>
            <a:off x="6440760" y="2249640"/>
            <a:ext cx="457200" cy="387720"/>
          </a:xfrm>
          <a:prstGeom prst="rect">
            <a:avLst/>
          </a:prstGeom>
          <a:ln>
            <a:noFill/>
          </a:ln>
        </p:spPr>
      </p:pic>
      <p:sp>
        <p:nvSpPr>
          <p:cNvPr id="2099" name="CustomShape 28"/>
          <p:cNvSpPr/>
          <p:nvPr/>
        </p:nvSpPr>
        <p:spPr>
          <a:xfrm>
            <a:off x="6201000" y="2672280"/>
            <a:ext cx="911160" cy="153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HOSTS</a:t>
            </a:r>
            <a:endParaRPr b="0" lang="en-US" sz="800" spc="-1" strike="noStrike">
              <a:latin typeface="Arial"/>
            </a:endParaRPr>
          </a:p>
        </p:txBody>
      </p:sp>
      <p:sp>
        <p:nvSpPr>
          <p:cNvPr id="2100" name="CustomShape 29"/>
          <p:cNvSpPr/>
          <p:nvPr/>
        </p:nvSpPr>
        <p:spPr>
          <a:xfrm>
            <a:off x="6199920" y="3588480"/>
            <a:ext cx="911160" cy="2678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NETWORK DEVICES</a:t>
            </a:r>
            <a:endParaRPr b="0" lang="en-US" sz="800" spc="-1" strike="noStrike">
              <a:latin typeface="Arial"/>
            </a:endParaRPr>
          </a:p>
        </p:txBody>
      </p:sp>
      <p:pic>
        <p:nvPicPr>
          <p:cNvPr id="2101" name="Google Shape;2709;p397" descr="networking.eps"/>
          <p:cNvPicPr/>
          <p:nvPr/>
        </p:nvPicPr>
        <p:blipFill>
          <a:blip r:embed="rId11"/>
          <a:stretch/>
        </p:blipFill>
        <p:spPr>
          <a:xfrm>
            <a:off x="6446520" y="3124440"/>
            <a:ext cx="439200" cy="439200"/>
          </a:xfrm>
          <a:prstGeom prst="rect">
            <a:avLst/>
          </a:prstGeom>
          <a:ln>
            <a:noFill/>
          </a:ln>
        </p:spPr>
      </p:pic>
      <p:sp>
        <p:nvSpPr>
          <p:cNvPr id="2102" name="CustomShape 30"/>
          <p:cNvSpPr/>
          <p:nvPr/>
        </p:nvSpPr>
        <p:spPr>
          <a:xfrm>
            <a:off x="1876320" y="3508920"/>
            <a:ext cx="3810240" cy="1065600"/>
          </a:xfrm>
          <a:prstGeom prst="wedgeRectCallout">
            <a:avLst>
              <a:gd name="adj1" fmla="val 65593"/>
              <a:gd name="adj2" fmla="val -94866"/>
            </a:avLst>
          </a:prstGeom>
          <a:solidFill>
            <a:srgbClr val="cccccc"/>
          </a:solidFill>
          <a:ln>
            <a:noFill/>
          </a:ln>
        </p:spPr>
        <p:style>
          <a:lnRef idx="0"/>
          <a:fillRef idx="0"/>
          <a:effectRef idx="0"/>
          <a:fontRef idx="minor"/>
        </p:style>
        <p:txBody>
          <a:bodyPr tIns="91440" bIns="91440" anchor="ctr">
            <a:noAutofit/>
          </a:bodyPr>
          <a:p>
            <a:pPr>
              <a:lnSpc>
                <a:spcPct val="115000"/>
              </a:lnSpc>
              <a:tabLst>
                <a:tab algn="l" pos="0"/>
              </a:tabLst>
            </a:pPr>
            <a:r>
              <a:rPr b="1" lang="en" sz="1200" spc="-1" strike="noStrike">
                <a:solidFill>
                  <a:srgbClr val="000000"/>
                </a:solidFill>
                <a:latin typeface="Open Sans"/>
                <a:ea typeface="Open Sans"/>
              </a:rPr>
              <a:t>  </a:t>
            </a:r>
            <a:r>
              <a:rPr b="1" lang="en" sz="1200" spc="-1" strike="noStrike">
                <a:solidFill>
                  <a:srgbClr val="000000"/>
                </a:solidFill>
                <a:latin typeface="Open Sans"/>
                <a:ea typeface="Open Sans"/>
              </a:rPr>
              <a:t>AUTOMATE EVERYTHING</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Red Hat Enterprise Linux, Ubuntu, Debian, </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Cisco routers, Arista switches, Juniper routers,</a:t>
            </a:r>
            <a:endParaRPr b="0" lang="en-US" sz="1200" spc="-1" strike="noStrike">
              <a:latin typeface="Arial"/>
            </a:endParaRPr>
          </a:p>
          <a:p>
            <a:pPr>
              <a:lnSpc>
                <a:spcPct val="115000"/>
              </a:lnSpc>
              <a:tabLst>
                <a:tab algn="l" pos="0"/>
              </a:tabLst>
            </a:pPr>
            <a:r>
              <a:rPr b="0" lang="en" sz="1200" spc="-1" strike="noStrike">
                <a:solidFill>
                  <a:srgbClr val="000000"/>
                </a:solidFill>
                <a:latin typeface="Open Sans"/>
                <a:ea typeface="Open Sans"/>
              </a:rPr>
              <a:t>  </a:t>
            </a:r>
            <a:r>
              <a:rPr b="0" lang="en" sz="1200" spc="-1" strike="noStrike">
                <a:solidFill>
                  <a:srgbClr val="000000"/>
                </a:solidFill>
                <a:latin typeface="Open Sans"/>
                <a:ea typeface="Open Sans"/>
              </a:rPr>
              <a:t>Windows hosts, Checkpoint firewalls and more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3" name="CustomShape 1"/>
          <p:cNvSpPr/>
          <p:nvPr/>
        </p:nvSpPr>
        <p:spPr>
          <a:xfrm>
            <a:off x="428400" y="1882800"/>
            <a:ext cx="6310080" cy="10627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3000" spc="-1" strike="noStrike">
                <a:solidFill>
                  <a:srgbClr val="ffffff"/>
                </a:solidFill>
                <a:latin typeface="Overpass"/>
                <a:ea typeface="Overpass"/>
              </a:rPr>
              <a:t>AUTOMATION ACROSS </a:t>
            </a:r>
            <a:endParaRPr b="0" lang="en-US" sz="3000" spc="-1" strike="noStrike">
              <a:latin typeface="Arial"/>
            </a:endParaRPr>
          </a:p>
          <a:p>
            <a:pPr>
              <a:lnSpc>
                <a:spcPct val="100000"/>
              </a:lnSpc>
              <a:tabLst>
                <a:tab algn="l" pos="0"/>
              </a:tabLst>
            </a:pPr>
            <a:r>
              <a:rPr b="1" lang="en" sz="3000" spc="-1" strike="noStrike">
                <a:solidFill>
                  <a:srgbClr val="ffffff"/>
                </a:solidFill>
                <a:latin typeface="Overpass"/>
                <a:ea typeface="Overpass"/>
              </a:rPr>
              <a:t>THE ENTERPRISE</a:t>
            </a:r>
            <a:endParaRPr b="0" lang="en-US" sz="3000" spc="-1" strike="noStrike">
              <a:latin typeface="Arial"/>
            </a:endParaRPr>
          </a:p>
        </p:txBody>
      </p:sp>
      <p:pic>
        <p:nvPicPr>
          <p:cNvPr id="2104" name="Google Shape;3269;p432" descr=""/>
          <p:cNvPicPr/>
          <p:nvPr/>
        </p:nvPicPr>
        <p:blipFill>
          <a:blip r:embed="rId2"/>
          <a:stretch/>
        </p:blipFill>
        <p:spPr>
          <a:xfrm>
            <a:off x="384120" y="423360"/>
            <a:ext cx="2247120" cy="673920"/>
          </a:xfrm>
          <a:prstGeom prst="rect">
            <a:avLst/>
          </a:prstGeom>
          <a:ln>
            <a:noFill/>
          </a:ln>
        </p:spPr>
      </p:pic>
      <p:pic>
        <p:nvPicPr>
          <p:cNvPr id="2105" name="Google Shape;3270;p432" descr=""/>
          <p:cNvPicPr/>
          <p:nvPr/>
        </p:nvPicPr>
        <p:blipFill>
          <a:blip r:embed="rId3"/>
          <a:stretch/>
        </p:blipFill>
        <p:spPr>
          <a:xfrm>
            <a:off x="8346960" y="4833000"/>
            <a:ext cx="644400" cy="2066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6" name="TextShape 1"/>
          <p:cNvSpPr txBox="1"/>
          <p:nvPr/>
        </p:nvSpPr>
        <p:spPr>
          <a:xfrm>
            <a:off x="192240" y="1761840"/>
            <a:ext cx="4324320" cy="2887200"/>
          </a:xfrm>
          <a:prstGeom prst="rect">
            <a:avLst/>
          </a:prstGeom>
          <a:noFill/>
          <a:ln>
            <a:noFill/>
          </a:ln>
        </p:spPr>
        <p:txBody>
          <a:bodyPr>
            <a:noAutofit/>
          </a:bodyPr>
          <a:p>
            <a:pPr>
              <a:lnSpc>
                <a:spcPct val="100000"/>
              </a:lnSpc>
              <a:tabLst>
                <a:tab algn="l" pos="0"/>
              </a:tabLst>
            </a:pPr>
            <a:r>
              <a:rPr b="0" lang="en" sz="1400" spc="-1" strike="noStrike">
                <a:solidFill>
                  <a:srgbClr val="000000"/>
                </a:solidFill>
                <a:latin typeface="Open Sans"/>
                <a:ea typeface="Open Sans"/>
              </a:rPr>
              <a:t>Ansible Tower is an </a:t>
            </a:r>
            <a:r>
              <a:rPr b="1" lang="en" sz="1400" spc="-1" strike="noStrike">
                <a:solidFill>
                  <a:srgbClr val="000000"/>
                </a:solidFill>
                <a:latin typeface="Open Sans"/>
                <a:ea typeface="Open Sans"/>
              </a:rPr>
              <a:t>enterprise framework</a:t>
            </a:r>
            <a:r>
              <a:rPr b="0" lang="en" sz="1400" spc="-1" strike="noStrike">
                <a:solidFill>
                  <a:srgbClr val="000000"/>
                </a:solidFill>
                <a:latin typeface="Open Sans"/>
                <a:ea typeface="Open Sans"/>
              </a:rPr>
              <a:t> for controlling, securing and managing your Ansible automation – with a </a:t>
            </a:r>
            <a:r>
              <a:rPr b="1" lang="en" sz="1400" spc="-1" strike="noStrike">
                <a:solidFill>
                  <a:srgbClr val="000000"/>
                </a:solidFill>
                <a:latin typeface="Open Sans"/>
                <a:ea typeface="Open Sans"/>
              </a:rPr>
              <a:t>UI and RESTful API.</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marL="457200" indent="-31716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RESTful API</a:t>
            </a:r>
            <a:endParaRPr b="0" lang="en-US" sz="1400" spc="-1" strike="noStrike">
              <a:solidFill>
                <a:srgbClr val="000000"/>
              </a:solidFill>
              <a:latin typeface="Arial"/>
            </a:endParaRPr>
          </a:p>
          <a:p>
            <a:pPr marL="457200" indent="-31716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Role Based access control</a:t>
            </a:r>
            <a:endParaRPr b="0" lang="en-US" sz="1400" spc="-1" strike="noStrike">
              <a:solidFill>
                <a:srgbClr val="000000"/>
              </a:solidFill>
              <a:latin typeface="Arial"/>
            </a:endParaRPr>
          </a:p>
          <a:p>
            <a:pPr marL="457200" indent="-31716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Deploy </a:t>
            </a:r>
            <a:r>
              <a:rPr b="0" lang="en" sz="1400" spc="-1" strike="noStrike">
                <a:solidFill>
                  <a:srgbClr val="000000"/>
                </a:solidFill>
                <a:latin typeface="Open Sans"/>
                <a:ea typeface="Open Sans"/>
              </a:rPr>
              <a:t>entire applications with </a:t>
            </a:r>
            <a:r>
              <a:rPr b="1" lang="en" sz="1400" spc="-1" strike="noStrike">
                <a:solidFill>
                  <a:srgbClr val="000000"/>
                </a:solidFill>
                <a:latin typeface="Open Sans"/>
                <a:ea typeface="Open Sans"/>
              </a:rPr>
              <a:t>push-button deployment</a:t>
            </a:r>
            <a:r>
              <a:rPr b="0" lang="en" sz="1400" spc="-1" strike="noStrike">
                <a:solidFill>
                  <a:srgbClr val="000000"/>
                </a:solidFill>
                <a:latin typeface="Open Sans"/>
                <a:ea typeface="Open Sans"/>
              </a:rPr>
              <a:t> access</a:t>
            </a:r>
            <a:endParaRPr b="0" lang="en-US" sz="1400" spc="-1" strike="noStrike">
              <a:solidFill>
                <a:srgbClr val="000000"/>
              </a:solidFill>
              <a:latin typeface="Arial"/>
            </a:endParaRPr>
          </a:p>
          <a:p>
            <a:pPr marL="457200" indent="-317160">
              <a:lnSpc>
                <a:spcPct val="100000"/>
              </a:lnSpc>
              <a:buClr>
                <a:srgbClr val="000000"/>
              </a:buClr>
              <a:buFont typeface="Open Sans"/>
              <a:buChar char="●"/>
              <a:tabLst>
                <a:tab algn="l" pos="0"/>
              </a:tabLst>
            </a:pPr>
            <a:r>
              <a:rPr b="0" lang="en" sz="1400" spc="-1" strike="noStrike">
                <a:solidFill>
                  <a:srgbClr val="000000"/>
                </a:solidFill>
                <a:latin typeface="Open Sans"/>
                <a:ea typeface="Open Sans"/>
              </a:rPr>
              <a:t>All automations are </a:t>
            </a:r>
            <a:r>
              <a:rPr b="1" lang="en" sz="1400" spc="-1" strike="noStrike">
                <a:solidFill>
                  <a:srgbClr val="000000"/>
                </a:solidFill>
                <a:latin typeface="Open Sans"/>
                <a:ea typeface="Open Sans"/>
              </a:rPr>
              <a:t>centrally logged </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a:p>
            <a:pPr>
              <a:lnSpc>
                <a:spcPct val="100000"/>
              </a:lnSpc>
              <a:spcBef>
                <a:spcPts val="360"/>
              </a:spcBef>
              <a:tabLst>
                <a:tab algn="l" pos="0"/>
              </a:tabLst>
            </a:pPr>
            <a:endParaRPr b="0" lang="en-US" sz="1400" spc="-1" strike="noStrike">
              <a:solidFill>
                <a:srgbClr val="000000"/>
              </a:solidFill>
              <a:latin typeface="Arial"/>
            </a:endParaRPr>
          </a:p>
          <a:p>
            <a:pPr>
              <a:lnSpc>
                <a:spcPct val="100000"/>
              </a:lnSpc>
              <a:spcBef>
                <a:spcPts val="360"/>
              </a:spcBef>
              <a:tabLst>
                <a:tab algn="l" pos="0"/>
              </a:tabLst>
            </a:pPr>
            <a:endParaRPr b="0" lang="en-US" sz="1400" spc="-1" strike="noStrike">
              <a:solidFill>
                <a:srgbClr val="000000"/>
              </a:solidFill>
              <a:latin typeface="Arial"/>
            </a:endParaRPr>
          </a:p>
          <a:p>
            <a:pPr>
              <a:lnSpc>
                <a:spcPct val="100000"/>
              </a:lnSpc>
              <a:spcBef>
                <a:spcPts val="360"/>
              </a:spcBef>
              <a:tabLst>
                <a:tab algn="l" pos="0"/>
              </a:tabLst>
            </a:pPr>
            <a:endParaRPr b="0" lang="en-US" sz="1400" spc="-1" strike="noStrike">
              <a:solidFill>
                <a:srgbClr val="000000"/>
              </a:solidFill>
              <a:latin typeface="Arial"/>
            </a:endParaRPr>
          </a:p>
        </p:txBody>
      </p:sp>
      <p:pic>
        <p:nvPicPr>
          <p:cNvPr id="2107" name="Google Shape;3277;p433" descr=""/>
          <p:cNvPicPr/>
          <p:nvPr/>
        </p:nvPicPr>
        <p:blipFill>
          <a:blip r:embed="rId1"/>
          <a:stretch/>
        </p:blipFill>
        <p:spPr>
          <a:xfrm>
            <a:off x="640800" y="833760"/>
            <a:ext cx="1442160" cy="730440"/>
          </a:xfrm>
          <a:prstGeom prst="rect">
            <a:avLst/>
          </a:prstGeom>
          <a:ln>
            <a:noFill/>
          </a:ln>
        </p:spPr>
      </p:pic>
      <p:pic>
        <p:nvPicPr>
          <p:cNvPr id="2108" name="Google Shape;3278;p433" descr=""/>
          <p:cNvPicPr/>
          <p:nvPr/>
        </p:nvPicPr>
        <p:blipFill>
          <a:blip r:embed="rId2"/>
          <a:stretch/>
        </p:blipFill>
        <p:spPr>
          <a:xfrm>
            <a:off x="3706560" y="1342800"/>
            <a:ext cx="5747760" cy="33908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9" name="CustomShape 1"/>
          <p:cNvSpPr/>
          <p:nvPr/>
        </p:nvSpPr>
        <p:spPr>
          <a:xfrm>
            <a:off x="468360" y="1882800"/>
            <a:ext cx="6310080" cy="520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3000" spc="-1" strike="noStrike">
                <a:solidFill>
                  <a:srgbClr val="000000"/>
                </a:solidFill>
                <a:latin typeface="Overpass"/>
                <a:ea typeface="Overpass"/>
              </a:rPr>
              <a:t>Automation for Teams</a:t>
            </a:r>
            <a:endParaRPr b="0" lang="en-US" sz="3000" spc="-1" strike="noStrike">
              <a:latin typeface="Arial"/>
            </a:endParaRPr>
          </a:p>
        </p:txBody>
      </p:sp>
      <p:sp>
        <p:nvSpPr>
          <p:cNvPr id="2110" name="CustomShape 2"/>
          <p:cNvSpPr/>
          <p:nvPr/>
        </p:nvSpPr>
        <p:spPr>
          <a:xfrm>
            <a:off x="468360" y="2463480"/>
            <a:ext cx="6310080" cy="520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Overpass"/>
                <a:ea typeface="Overpass"/>
              </a:rPr>
              <a:t>Ansible Tower technical introduction and overview</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1" name="Google Shape;3855;p467" descr=""/>
          <p:cNvPicPr/>
          <p:nvPr/>
        </p:nvPicPr>
        <p:blipFill>
          <a:blip r:embed="rId1"/>
          <a:stretch/>
        </p:blipFill>
        <p:spPr>
          <a:xfrm>
            <a:off x="-8280" y="0"/>
            <a:ext cx="9143640" cy="5143320"/>
          </a:xfrm>
          <a:prstGeom prst="rect">
            <a:avLst/>
          </a:prstGeom>
          <a:ln>
            <a:noFill/>
          </a:ln>
        </p:spPr>
      </p:pic>
      <p:sp>
        <p:nvSpPr>
          <p:cNvPr id="2112" name="TextShape 1"/>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902E2D9B-69A7-430A-8837-7DEFAD3D9052}"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pic>
        <p:nvPicPr>
          <p:cNvPr id="2113" name="Google Shape;3857;p467" descr=""/>
          <p:cNvPicPr/>
          <p:nvPr/>
        </p:nvPicPr>
        <p:blipFill>
          <a:blip r:embed="rId2"/>
          <a:stretch/>
        </p:blipFill>
        <p:spPr>
          <a:xfrm>
            <a:off x="3503160" y="357840"/>
            <a:ext cx="2137680" cy="641160"/>
          </a:xfrm>
          <a:prstGeom prst="rect">
            <a:avLst/>
          </a:prstGeom>
          <a:ln>
            <a:noFill/>
          </a:ln>
        </p:spPr>
      </p:pic>
      <p:sp>
        <p:nvSpPr>
          <p:cNvPr id="2114" name="CustomShape 2"/>
          <p:cNvSpPr/>
          <p:nvPr/>
        </p:nvSpPr>
        <p:spPr>
          <a:xfrm>
            <a:off x="2195640" y="1256040"/>
            <a:ext cx="4736160" cy="2833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1200" spc="-1" strike="noStrike">
                <a:solidFill>
                  <a:srgbClr val="ffffff"/>
                </a:solidFill>
                <a:latin typeface="Open Sans"/>
                <a:ea typeface="Open Sans"/>
              </a:rPr>
              <a:t>RED HAT ANSIBLE TOWER</a:t>
            </a:r>
            <a:endParaRPr b="0" lang="en-US" sz="1200" spc="-1" strike="noStrike">
              <a:latin typeface="Arial"/>
            </a:endParaRPr>
          </a:p>
        </p:txBody>
      </p:sp>
      <p:sp>
        <p:nvSpPr>
          <p:cNvPr id="2115" name="CustomShape 3"/>
          <p:cNvSpPr/>
          <p:nvPr/>
        </p:nvSpPr>
        <p:spPr>
          <a:xfrm>
            <a:off x="2195640" y="2738160"/>
            <a:ext cx="4736160" cy="2833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1200" spc="-1" strike="noStrike">
                <a:solidFill>
                  <a:srgbClr val="ffffff"/>
                </a:solidFill>
                <a:latin typeface="Open Sans"/>
                <a:ea typeface="Open Sans"/>
              </a:rPr>
              <a:t>RED HAT ANSIBLE ENGINE</a:t>
            </a:r>
            <a:endParaRPr b="0" lang="en-US" sz="1200" spc="-1" strike="noStrike">
              <a:latin typeface="Arial"/>
            </a:endParaRPr>
          </a:p>
        </p:txBody>
      </p:sp>
      <p:sp>
        <p:nvSpPr>
          <p:cNvPr id="2116" name="CustomShape 4"/>
          <p:cNvSpPr/>
          <p:nvPr/>
        </p:nvSpPr>
        <p:spPr>
          <a:xfrm>
            <a:off x="2195640" y="1523160"/>
            <a:ext cx="4736160" cy="2833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100" spc="-1" strike="noStrike">
                <a:solidFill>
                  <a:srgbClr val="ffffff"/>
                </a:solidFill>
                <a:latin typeface="Open Sans"/>
                <a:ea typeface="Open Sans"/>
              </a:rPr>
              <a:t>Scale + operationalize your automation</a:t>
            </a:r>
            <a:endParaRPr b="0" lang="en-US" sz="1100" spc="-1" strike="noStrike">
              <a:latin typeface="Arial"/>
            </a:endParaRPr>
          </a:p>
        </p:txBody>
      </p:sp>
      <p:sp>
        <p:nvSpPr>
          <p:cNvPr id="2117" name="CustomShape 5"/>
          <p:cNvSpPr/>
          <p:nvPr/>
        </p:nvSpPr>
        <p:spPr>
          <a:xfrm>
            <a:off x="2195640" y="3001320"/>
            <a:ext cx="4736160" cy="2833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100" spc="-1" strike="noStrike">
                <a:solidFill>
                  <a:srgbClr val="ffffff"/>
                </a:solidFill>
                <a:latin typeface="Open Sans"/>
                <a:ea typeface="Open Sans"/>
              </a:rPr>
              <a:t>Support for your Ansible automation</a:t>
            </a:r>
            <a:endParaRPr b="0" lang="en-US" sz="1100" spc="-1" strike="noStrike">
              <a:latin typeface="Arial"/>
            </a:endParaRPr>
          </a:p>
        </p:txBody>
      </p:sp>
      <p:sp>
        <p:nvSpPr>
          <p:cNvPr id="2118" name="CustomShape 6"/>
          <p:cNvSpPr/>
          <p:nvPr/>
        </p:nvSpPr>
        <p:spPr>
          <a:xfrm>
            <a:off x="2534400" y="201060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CONTROL</a:t>
            </a:r>
            <a:endParaRPr b="0" lang="en-US" sz="1000" spc="-1" strike="noStrike">
              <a:latin typeface="Arial"/>
            </a:endParaRPr>
          </a:p>
        </p:txBody>
      </p:sp>
      <p:sp>
        <p:nvSpPr>
          <p:cNvPr id="2119" name="CustomShape 7"/>
          <p:cNvSpPr/>
          <p:nvPr/>
        </p:nvSpPr>
        <p:spPr>
          <a:xfrm>
            <a:off x="387540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KNOWLEDGE</a:t>
            </a:r>
            <a:endParaRPr b="0" lang="en-US" sz="1000" spc="-1" strike="noStrike">
              <a:latin typeface="Arial"/>
            </a:endParaRPr>
          </a:p>
        </p:txBody>
      </p:sp>
      <p:sp>
        <p:nvSpPr>
          <p:cNvPr id="2120" name="CustomShape 8"/>
          <p:cNvSpPr/>
          <p:nvPr/>
        </p:nvSpPr>
        <p:spPr>
          <a:xfrm>
            <a:off x="532296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DELEGATION</a:t>
            </a:r>
            <a:endParaRPr b="0" lang="en-US" sz="1000" spc="-1" strike="noStrike">
              <a:latin typeface="Arial"/>
            </a:endParaRPr>
          </a:p>
        </p:txBody>
      </p:sp>
      <p:sp>
        <p:nvSpPr>
          <p:cNvPr id="2121" name="CustomShape 9"/>
          <p:cNvSpPr/>
          <p:nvPr/>
        </p:nvSpPr>
        <p:spPr>
          <a:xfrm>
            <a:off x="2505600" y="354456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SIMPLE</a:t>
            </a:r>
            <a:endParaRPr b="0" lang="en-US" sz="1000" spc="-1" strike="noStrike">
              <a:latin typeface="Arial"/>
            </a:endParaRPr>
          </a:p>
        </p:txBody>
      </p:sp>
      <p:sp>
        <p:nvSpPr>
          <p:cNvPr id="2122" name="CustomShape 10"/>
          <p:cNvSpPr/>
          <p:nvPr/>
        </p:nvSpPr>
        <p:spPr>
          <a:xfrm>
            <a:off x="384660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POWERFUL</a:t>
            </a:r>
            <a:endParaRPr b="0" lang="en-US" sz="1000" spc="-1" strike="noStrike">
              <a:latin typeface="Arial"/>
            </a:endParaRPr>
          </a:p>
        </p:txBody>
      </p:sp>
      <p:sp>
        <p:nvSpPr>
          <p:cNvPr id="2123" name="CustomShape 11"/>
          <p:cNvSpPr/>
          <p:nvPr/>
        </p:nvSpPr>
        <p:spPr>
          <a:xfrm>
            <a:off x="532296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AGENTLESS</a:t>
            </a:r>
            <a:endParaRPr b="0" lang="en-US" sz="1000" spc="-1" strike="noStrike">
              <a:latin typeface="Arial"/>
            </a:endParaRPr>
          </a:p>
        </p:txBody>
      </p:sp>
      <p:sp>
        <p:nvSpPr>
          <p:cNvPr id="2124" name="CustomShape 12"/>
          <p:cNvSpPr/>
          <p:nvPr/>
        </p:nvSpPr>
        <p:spPr>
          <a:xfrm>
            <a:off x="1700280" y="4372920"/>
            <a:ext cx="5743440" cy="2833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200" spc="-1" strike="noStrike">
                <a:solidFill>
                  <a:srgbClr val="434343"/>
                </a:solidFill>
                <a:latin typeface="Open Sans"/>
                <a:ea typeface="Open Sans"/>
              </a:rPr>
              <a:t>FUELED BY AN INNOVATIVE </a:t>
            </a:r>
            <a:r>
              <a:rPr b="1" lang="en" sz="1200" spc="-1" strike="noStrike">
                <a:solidFill>
                  <a:srgbClr val="434343"/>
                </a:solidFill>
                <a:latin typeface="Open Sans"/>
                <a:ea typeface="Open Sans"/>
              </a:rPr>
              <a:t>OPEN SOURCE</a:t>
            </a:r>
            <a:r>
              <a:rPr b="0" lang="en" sz="1200" spc="-1" strike="noStrike">
                <a:solidFill>
                  <a:srgbClr val="434343"/>
                </a:solidFill>
                <a:latin typeface="Open Sans"/>
                <a:ea typeface="Open Sans"/>
              </a:rPr>
              <a:t> COMMUNITY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25" name="Group 1"/>
          <p:cNvGrpSpPr/>
          <p:nvPr/>
        </p:nvGrpSpPr>
        <p:grpSpPr>
          <a:xfrm>
            <a:off x="886320" y="301680"/>
            <a:ext cx="7148520" cy="4348080"/>
            <a:chOff x="886320" y="301680"/>
            <a:chExt cx="7148520" cy="4348080"/>
          </a:xfrm>
        </p:grpSpPr>
        <p:sp>
          <p:nvSpPr>
            <p:cNvPr id="2126" name="CustomShape 2"/>
            <p:cNvSpPr/>
            <p:nvPr/>
          </p:nvSpPr>
          <p:spPr>
            <a:xfrm>
              <a:off x="1804320" y="301680"/>
              <a:ext cx="6230520" cy="4348080"/>
            </a:xfrm>
            <a:prstGeom prst="rect">
              <a:avLst/>
            </a:prstGeom>
            <a:solidFill>
              <a:srgbClr val="f2f2f2"/>
            </a:solidFill>
            <a:ln>
              <a:noFill/>
            </a:ln>
          </p:spPr>
          <p:style>
            <a:lnRef idx="0"/>
            <a:fillRef idx="0"/>
            <a:effectRef idx="0"/>
            <a:fontRef idx="minor"/>
          </p:style>
        </p:sp>
        <p:sp>
          <p:nvSpPr>
            <p:cNvPr id="2127" name="CustomShape 3"/>
            <p:cNvSpPr/>
            <p:nvPr/>
          </p:nvSpPr>
          <p:spPr>
            <a:xfrm>
              <a:off x="1926360" y="3972600"/>
              <a:ext cx="731520" cy="1735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900" spc="-1" strike="noStrike">
                  <a:solidFill>
                    <a:srgbClr val="414e55"/>
                  </a:solidFill>
                  <a:latin typeface="Open Sans"/>
                  <a:ea typeface="Open Sans"/>
                </a:rPr>
                <a:t>USE CASES</a:t>
              </a:r>
              <a:endParaRPr b="0" lang="en-US" sz="900" spc="-1" strike="noStrike">
                <a:latin typeface="Arial"/>
              </a:endParaRPr>
            </a:p>
          </p:txBody>
        </p:sp>
        <p:grpSp>
          <p:nvGrpSpPr>
            <p:cNvPr id="2128" name="Group 4"/>
            <p:cNvGrpSpPr/>
            <p:nvPr/>
          </p:nvGrpSpPr>
          <p:grpSpPr>
            <a:xfrm>
              <a:off x="886320" y="1211760"/>
              <a:ext cx="712440" cy="541800"/>
              <a:chOff x="886320" y="1211760"/>
              <a:chExt cx="712440" cy="541800"/>
            </a:xfrm>
          </p:grpSpPr>
          <p:pic>
            <p:nvPicPr>
              <p:cNvPr id="2129" name="Google Shape;3878;p468" descr="DevOps-Team.eps"/>
              <p:cNvPicPr/>
              <p:nvPr/>
            </p:nvPicPr>
            <p:blipFill>
              <a:blip r:embed="rId1"/>
              <a:stretch/>
            </p:blipFill>
            <p:spPr>
              <a:xfrm>
                <a:off x="962640" y="1211760"/>
                <a:ext cx="556920" cy="379080"/>
              </a:xfrm>
              <a:prstGeom prst="rect">
                <a:avLst/>
              </a:prstGeom>
              <a:ln>
                <a:noFill/>
              </a:ln>
            </p:spPr>
          </p:pic>
          <p:sp>
            <p:nvSpPr>
              <p:cNvPr id="2130" name="CustomShape 5"/>
              <p:cNvSpPr/>
              <p:nvPr/>
            </p:nvSpPr>
            <p:spPr>
              <a:xfrm>
                <a:off x="886320" y="1591560"/>
                <a:ext cx="712440" cy="162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USERS</a:t>
                </a:r>
                <a:endParaRPr b="0" lang="en-US" sz="800" spc="-1" strike="noStrike">
                  <a:latin typeface="Arial"/>
                </a:endParaRPr>
              </a:p>
            </p:txBody>
          </p:sp>
        </p:grpSp>
        <p:grpSp>
          <p:nvGrpSpPr>
            <p:cNvPr id="2131" name="Group 6"/>
            <p:cNvGrpSpPr/>
            <p:nvPr/>
          </p:nvGrpSpPr>
          <p:grpSpPr>
            <a:xfrm>
              <a:off x="1819440" y="1800360"/>
              <a:ext cx="6108480" cy="531000"/>
              <a:chOff x="1819440" y="1800360"/>
              <a:chExt cx="6108480" cy="531000"/>
            </a:xfrm>
          </p:grpSpPr>
          <p:sp>
            <p:nvSpPr>
              <p:cNvPr id="2132" name="CustomShape 7"/>
              <p:cNvSpPr/>
              <p:nvPr/>
            </p:nvSpPr>
            <p:spPr>
              <a:xfrm>
                <a:off x="1819440" y="1800360"/>
                <a:ext cx="6108480" cy="531000"/>
              </a:xfrm>
              <a:prstGeom prst="rect">
                <a:avLst/>
              </a:prstGeom>
              <a:solidFill>
                <a:srgbClr val="4cb1b2"/>
              </a:solidFill>
              <a:ln>
                <a:noFill/>
              </a:ln>
            </p:spPr>
            <p:style>
              <a:lnRef idx="0"/>
              <a:fillRef idx="0"/>
              <a:effectRef idx="0"/>
              <a:fontRef idx="minor"/>
            </p:style>
          </p:sp>
          <p:sp>
            <p:nvSpPr>
              <p:cNvPr id="2133" name="CustomShape 8"/>
              <p:cNvSpPr/>
              <p:nvPr/>
            </p:nvSpPr>
            <p:spPr>
              <a:xfrm>
                <a:off x="1825200" y="1881720"/>
                <a:ext cx="933840" cy="4305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pen Sans"/>
                    <a:ea typeface="Open Sans"/>
                  </a:rPr>
                  <a:t>ANSIBLE</a:t>
                </a:r>
                <a:endParaRPr b="0" lang="en-US" sz="1000" spc="-1" strike="noStrike">
                  <a:latin typeface="Arial"/>
                </a:endParaRPr>
              </a:p>
              <a:p>
                <a:pPr algn="ctr">
                  <a:lnSpc>
                    <a:spcPct val="100000"/>
                  </a:lnSpc>
                  <a:tabLst>
                    <a:tab algn="l" pos="0"/>
                  </a:tabLst>
                </a:pPr>
                <a:r>
                  <a:rPr b="1" lang="en" sz="1000" spc="-1" strike="noStrike">
                    <a:solidFill>
                      <a:srgbClr val="ffffff"/>
                    </a:solidFill>
                    <a:latin typeface="Open Sans"/>
                    <a:ea typeface="Open Sans"/>
                  </a:rPr>
                  <a:t>ENGINE</a:t>
                </a:r>
                <a:endParaRPr b="0" lang="en-US" sz="1000" spc="-1" strike="noStrike">
                  <a:latin typeface="Arial"/>
                </a:endParaRPr>
              </a:p>
            </p:txBody>
          </p:sp>
          <p:sp>
            <p:nvSpPr>
              <p:cNvPr id="2134" name="CustomShape 9"/>
              <p:cNvSpPr/>
              <p:nvPr/>
            </p:nvSpPr>
            <p:spPr>
              <a:xfrm>
                <a:off x="2839680" y="1855440"/>
                <a:ext cx="5050800" cy="201240"/>
              </a:xfrm>
              <a:prstGeom prst="rect">
                <a:avLst/>
              </a:prstGeom>
              <a:solidFill>
                <a:srgbClr val="e6e6e6"/>
              </a:solidFill>
              <a:ln>
                <a:noFill/>
              </a:ln>
            </p:spPr>
            <p:style>
              <a:lnRef idx="0"/>
              <a:fillRef idx="0"/>
              <a:effectRef idx="0"/>
              <a:fontRef idx="minor"/>
            </p:style>
          </p:sp>
          <p:sp>
            <p:nvSpPr>
              <p:cNvPr id="2135" name="CustomShape 10"/>
              <p:cNvSpPr/>
              <p:nvPr/>
            </p:nvSpPr>
            <p:spPr>
              <a:xfrm>
                <a:off x="5384520" y="2093040"/>
                <a:ext cx="2507040" cy="201240"/>
              </a:xfrm>
              <a:prstGeom prst="rect">
                <a:avLst/>
              </a:prstGeom>
              <a:solidFill>
                <a:srgbClr val="e6e6e6"/>
              </a:solidFill>
              <a:ln>
                <a:noFill/>
              </a:ln>
            </p:spPr>
            <p:style>
              <a:lnRef idx="0"/>
              <a:fillRef idx="0"/>
              <a:effectRef idx="0"/>
              <a:fontRef idx="minor"/>
            </p:style>
          </p:sp>
          <p:sp>
            <p:nvSpPr>
              <p:cNvPr id="2136" name="CustomShape 11"/>
              <p:cNvSpPr/>
              <p:nvPr/>
            </p:nvSpPr>
            <p:spPr>
              <a:xfrm>
                <a:off x="2839680" y="2093040"/>
                <a:ext cx="2507040" cy="201240"/>
              </a:xfrm>
              <a:prstGeom prst="rect">
                <a:avLst/>
              </a:prstGeom>
              <a:solidFill>
                <a:srgbClr val="e6e6e6"/>
              </a:solidFill>
              <a:ln>
                <a:noFill/>
              </a:ln>
            </p:spPr>
            <p:style>
              <a:lnRef idx="0"/>
              <a:fillRef idx="0"/>
              <a:effectRef idx="0"/>
              <a:fontRef idx="minor"/>
            </p:style>
          </p:sp>
          <p:sp>
            <p:nvSpPr>
              <p:cNvPr id="2137" name="CustomShape 12"/>
              <p:cNvSpPr/>
              <p:nvPr/>
            </p:nvSpPr>
            <p:spPr>
              <a:xfrm>
                <a:off x="5484960" y="2110680"/>
                <a:ext cx="1950840" cy="16200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PYTHON CODEBASE</a:t>
                </a:r>
                <a:endParaRPr b="0" lang="en-US" sz="800" spc="-1" strike="noStrike">
                  <a:latin typeface="Arial"/>
                </a:endParaRPr>
              </a:p>
            </p:txBody>
          </p:sp>
          <p:sp>
            <p:nvSpPr>
              <p:cNvPr id="2138" name="CustomShape 13"/>
              <p:cNvSpPr/>
              <p:nvPr/>
            </p:nvSpPr>
            <p:spPr>
              <a:xfrm>
                <a:off x="2910600" y="1878840"/>
                <a:ext cx="2251800" cy="16200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OPEN SOURCE MODULE LIBRARY</a:t>
                </a:r>
                <a:endParaRPr b="0" lang="en-US" sz="800" spc="-1" strike="noStrike">
                  <a:latin typeface="Arial"/>
                </a:endParaRPr>
              </a:p>
            </p:txBody>
          </p:sp>
          <p:sp>
            <p:nvSpPr>
              <p:cNvPr id="2139" name="CustomShape 14"/>
              <p:cNvSpPr/>
              <p:nvPr/>
            </p:nvSpPr>
            <p:spPr>
              <a:xfrm>
                <a:off x="2910600" y="2112840"/>
                <a:ext cx="2251800" cy="16200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PLUGINS</a:t>
                </a:r>
                <a:endParaRPr b="0" lang="en-US" sz="800" spc="-1" strike="noStrike">
                  <a:latin typeface="Arial"/>
                </a:endParaRPr>
              </a:p>
            </p:txBody>
          </p:sp>
        </p:grpSp>
        <p:sp>
          <p:nvSpPr>
            <p:cNvPr id="2140" name="CustomShape 15"/>
            <p:cNvSpPr/>
            <p:nvPr/>
          </p:nvSpPr>
          <p:spPr>
            <a:xfrm>
              <a:off x="1819080" y="2754720"/>
              <a:ext cx="6100200" cy="938160"/>
            </a:xfrm>
            <a:prstGeom prst="rect">
              <a:avLst/>
            </a:prstGeom>
            <a:solidFill>
              <a:srgbClr val="717680"/>
            </a:solidFill>
            <a:ln>
              <a:noFill/>
            </a:ln>
          </p:spPr>
          <p:style>
            <a:lnRef idx="0"/>
            <a:fillRef idx="0"/>
            <a:effectRef idx="0"/>
            <a:fontRef idx="minor"/>
          </p:style>
        </p:sp>
        <p:sp>
          <p:nvSpPr>
            <p:cNvPr id="2141" name="CustomShape 16"/>
            <p:cNvSpPr/>
            <p:nvPr/>
          </p:nvSpPr>
          <p:spPr>
            <a:xfrm>
              <a:off x="2839680" y="2788920"/>
              <a:ext cx="5040720" cy="869760"/>
            </a:xfrm>
            <a:prstGeom prst="rect">
              <a:avLst/>
            </a:prstGeom>
            <a:solidFill>
              <a:srgbClr val="ffffff"/>
            </a:solidFill>
            <a:ln>
              <a:noFill/>
            </a:ln>
          </p:spPr>
          <p:style>
            <a:lnRef idx="0"/>
            <a:fillRef idx="0"/>
            <a:effectRef idx="0"/>
            <a:fontRef idx="minor"/>
          </p:style>
        </p:sp>
        <p:sp>
          <p:nvSpPr>
            <p:cNvPr id="2142" name="CustomShape 17"/>
            <p:cNvSpPr/>
            <p:nvPr/>
          </p:nvSpPr>
          <p:spPr>
            <a:xfrm>
              <a:off x="5826240" y="2867760"/>
              <a:ext cx="946080" cy="43092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CLOUD</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AWS,</a:t>
              </a:r>
              <a:br/>
              <a:r>
                <a:rPr b="1" lang="en" sz="600" spc="-1" strike="noStrike">
                  <a:solidFill>
                    <a:srgbClr val="909090"/>
                  </a:solidFill>
                  <a:latin typeface="Open Sans"/>
                  <a:ea typeface="Open Sans"/>
                </a:rPr>
                <a:t>GOOGLE CLOUD,</a:t>
              </a:r>
              <a:br/>
              <a:r>
                <a:rPr b="1" lang="en" sz="600" spc="-1" strike="noStrike">
                  <a:solidFill>
                    <a:srgbClr val="909090"/>
                  </a:solidFill>
                  <a:latin typeface="Open Sans"/>
                  <a:ea typeface="Open Sans"/>
                </a:rPr>
                <a:t>AZURE …</a:t>
              </a:r>
              <a:endParaRPr b="0" lang="en-US" sz="600" spc="-1" strike="noStrike">
                <a:latin typeface="Arial"/>
              </a:endParaRPr>
            </a:p>
          </p:txBody>
        </p:sp>
        <p:sp>
          <p:nvSpPr>
            <p:cNvPr id="2143" name="CustomShape 18"/>
            <p:cNvSpPr/>
            <p:nvPr/>
          </p:nvSpPr>
          <p:spPr>
            <a:xfrm>
              <a:off x="2898000" y="2865240"/>
              <a:ext cx="972360" cy="51444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INFRASTRUCTURE</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LINUX,</a:t>
              </a:r>
              <a:br/>
              <a:r>
                <a:rPr b="1" lang="en" sz="600" spc="-1" strike="noStrike">
                  <a:solidFill>
                    <a:srgbClr val="909090"/>
                  </a:solidFill>
                  <a:latin typeface="Open Sans"/>
                  <a:ea typeface="Open Sans"/>
                </a:rPr>
                <a:t>WINDOWS,</a:t>
              </a:r>
              <a:endParaRPr b="0" lang="en-US" sz="600" spc="-1" strike="noStrike">
                <a:latin typeface="Arial"/>
              </a:endParaRPr>
            </a:p>
            <a:p>
              <a:pPr>
                <a:lnSpc>
                  <a:spcPct val="120000"/>
                </a:lnSpc>
                <a:tabLst>
                  <a:tab algn="l" pos="0"/>
                </a:tabLst>
              </a:pPr>
              <a:r>
                <a:rPr b="1" lang="en" sz="600" spc="-1" strike="noStrike">
                  <a:solidFill>
                    <a:srgbClr val="909090"/>
                  </a:solidFill>
                  <a:latin typeface="Open Sans"/>
                  <a:ea typeface="Open Sans"/>
                </a:rPr>
                <a:t>UNIX …</a:t>
              </a:r>
              <a:br/>
              <a:endParaRPr b="0" lang="en-US" sz="600" spc="-1" strike="noStrike">
                <a:latin typeface="Arial"/>
              </a:endParaRPr>
            </a:p>
          </p:txBody>
        </p:sp>
        <p:sp>
          <p:nvSpPr>
            <p:cNvPr id="2144" name="CustomShape 19"/>
            <p:cNvSpPr/>
            <p:nvPr/>
          </p:nvSpPr>
          <p:spPr>
            <a:xfrm>
              <a:off x="3999240" y="2864160"/>
              <a:ext cx="817920" cy="43092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NETWORKS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ARISTA, </a:t>
              </a:r>
              <a:br/>
              <a:r>
                <a:rPr b="1" lang="en" sz="600" spc="-1" strike="noStrike">
                  <a:solidFill>
                    <a:srgbClr val="909090"/>
                  </a:solidFill>
                  <a:latin typeface="Open Sans"/>
                  <a:ea typeface="Open Sans"/>
                </a:rPr>
                <a:t>CISCO, </a:t>
              </a:r>
              <a:br/>
              <a:r>
                <a:rPr b="1" lang="en" sz="600" spc="-1" strike="noStrike">
                  <a:solidFill>
                    <a:srgbClr val="909090"/>
                  </a:solidFill>
                  <a:latin typeface="Open Sans"/>
                  <a:ea typeface="Open Sans"/>
                </a:rPr>
                <a:t>JUNIPER …</a:t>
              </a:r>
              <a:endParaRPr b="0" lang="en-US" sz="600" spc="-1" strike="noStrike">
                <a:latin typeface="Arial"/>
              </a:endParaRPr>
            </a:p>
          </p:txBody>
        </p:sp>
        <p:sp>
          <p:nvSpPr>
            <p:cNvPr id="2145" name="CustomShape 20"/>
            <p:cNvSpPr/>
            <p:nvPr/>
          </p:nvSpPr>
          <p:spPr>
            <a:xfrm>
              <a:off x="4912560" y="2867760"/>
              <a:ext cx="817920" cy="32184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CONTAINERS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00000"/>
                </a:lnSpc>
                <a:tabLst>
                  <a:tab algn="l" pos="0"/>
                </a:tabLst>
              </a:pPr>
              <a:r>
                <a:rPr b="1" lang="en" sz="600" spc="-1" strike="noStrike">
                  <a:solidFill>
                    <a:srgbClr val="909090"/>
                  </a:solidFill>
                  <a:latin typeface="Open Sans"/>
                  <a:ea typeface="Open Sans"/>
                </a:rPr>
                <a:t>DOCKER, </a:t>
              </a:r>
              <a:endParaRPr b="0" lang="en-US" sz="600" spc="-1" strike="noStrike">
                <a:latin typeface="Arial"/>
              </a:endParaRPr>
            </a:p>
            <a:p>
              <a:pPr>
                <a:lnSpc>
                  <a:spcPct val="100000"/>
                </a:lnSpc>
                <a:tabLst>
                  <a:tab algn="l" pos="0"/>
                </a:tabLst>
              </a:pPr>
              <a:r>
                <a:rPr b="1" lang="en" sz="600" spc="-1" strike="noStrike">
                  <a:solidFill>
                    <a:srgbClr val="909090"/>
                  </a:solidFill>
                  <a:latin typeface="Open Sans"/>
                  <a:ea typeface="Open Sans"/>
                </a:rPr>
                <a:t>LXC …</a:t>
              </a:r>
              <a:endParaRPr b="0" lang="en-US" sz="600" spc="-1" strike="noStrike">
                <a:latin typeface="Arial"/>
              </a:endParaRPr>
            </a:p>
          </p:txBody>
        </p:sp>
        <p:sp>
          <p:nvSpPr>
            <p:cNvPr id="2146" name="CustomShape 21"/>
            <p:cNvSpPr/>
            <p:nvPr/>
          </p:nvSpPr>
          <p:spPr>
            <a:xfrm>
              <a:off x="6851880" y="2869200"/>
              <a:ext cx="1142280" cy="51444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SERVICES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DATABASES, </a:t>
              </a:r>
              <a:endParaRPr b="0" lang="en-US" sz="600" spc="-1" strike="noStrike">
                <a:latin typeface="Arial"/>
              </a:endParaRPr>
            </a:p>
            <a:p>
              <a:pPr>
                <a:lnSpc>
                  <a:spcPct val="120000"/>
                </a:lnSpc>
                <a:tabLst>
                  <a:tab algn="l" pos="0"/>
                </a:tabLst>
              </a:pPr>
              <a:r>
                <a:rPr b="1" lang="en" sz="600" spc="-1" strike="noStrike">
                  <a:solidFill>
                    <a:srgbClr val="909090"/>
                  </a:solidFill>
                  <a:latin typeface="Open Sans"/>
                  <a:ea typeface="Open Sans"/>
                </a:rPr>
                <a:t>LOGGING,</a:t>
              </a:r>
              <a:br/>
              <a:r>
                <a:rPr b="1" lang="en" sz="600" spc="-1" strike="noStrike">
                  <a:solidFill>
                    <a:srgbClr val="909090"/>
                  </a:solidFill>
                  <a:latin typeface="Open Sans"/>
                  <a:ea typeface="Open Sans"/>
                </a:rPr>
                <a:t>SOURCE CONTROL </a:t>
              </a:r>
              <a:br/>
              <a:r>
                <a:rPr b="1" lang="en" sz="600" spc="-1" strike="noStrike">
                  <a:solidFill>
                    <a:srgbClr val="909090"/>
                  </a:solidFill>
                  <a:latin typeface="Open Sans"/>
                  <a:ea typeface="Open Sans"/>
                </a:rPr>
                <a:t>MANAGEMENT…</a:t>
              </a:r>
              <a:endParaRPr b="0" lang="en-US" sz="600" spc="-1" strike="noStrike">
                <a:latin typeface="Arial"/>
              </a:endParaRPr>
            </a:p>
          </p:txBody>
        </p:sp>
        <p:sp>
          <p:nvSpPr>
            <p:cNvPr id="2147" name="CustomShape 22"/>
            <p:cNvSpPr/>
            <p:nvPr/>
          </p:nvSpPr>
          <p:spPr>
            <a:xfrm>
              <a:off x="2850480" y="2359080"/>
              <a:ext cx="5040720" cy="3358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TRANSPORT</a:t>
              </a:r>
              <a:br/>
              <a:br/>
              <a:r>
                <a:rPr b="1" lang="en" sz="600" spc="-1" strike="noStrike">
                  <a:solidFill>
                    <a:srgbClr val="909090"/>
                  </a:solidFill>
                  <a:latin typeface="Open Sans"/>
                  <a:ea typeface="Open Sans"/>
                </a:rPr>
                <a:t>SSH, WINRM, ETC.  </a:t>
              </a:r>
              <a:endParaRPr b="0" lang="en-US" sz="600" spc="-1" strike="noStrike">
                <a:latin typeface="Arial"/>
              </a:endParaRPr>
            </a:p>
          </p:txBody>
        </p:sp>
        <p:sp>
          <p:nvSpPr>
            <p:cNvPr id="2148" name="CustomShape 23"/>
            <p:cNvSpPr/>
            <p:nvPr/>
          </p:nvSpPr>
          <p:spPr>
            <a:xfrm>
              <a:off x="2646000" y="2386080"/>
              <a:ext cx="360" cy="11448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2149" name="CustomShape 24"/>
            <p:cNvSpPr/>
            <p:nvPr/>
          </p:nvSpPr>
          <p:spPr>
            <a:xfrm>
              <a:off x="2640960" y="2502000"/>
              <a:ext cx="218304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2150" name="CustomShape 25"/>
            <p:cNvSpPr/>
            <p:nvPr/>
          </p:nvSpPr>
          <p:spPr>
            <a:xfrm>
              <a:off x="7882920" y="2383920"/>
              <a:ext cx="360" cy="11448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2151" name="CustomShape 26"/>
            <p:cNvSpPr/>
            <p:nvPr/>
          </p:nvSpPr>
          <p:spPr>
            <a:xfrm>
              <a:off x="5919840" y="2499840"/>
              <a:ext cx="197136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2152" name="CustomShape 27"/>
            <p:cNvSpPr/>
            <p:nvPr/>
          </p:nvSpPr>
          <p:spPr>
            <a:xfrm>
              <a:off x="1815120" y="2929680"/>
              <a:ext cx="1019520" cy="3823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900" spc="-1" strike="noStrike">
                  <a:solidFill>
                    <a:srgbClr val="ffffff"/>
                  </a:solidFill>
                  <a:latin typeface="Open Sans"/>
                  <a:ea typeface="Open Sans"/>
                </a:rPr>
                <a:t>AUTOMATE</a:t>
              </a:r>
              <a:br/>
              <a:r>
                <a:rPr b="1" lang="en" sz="900" spc="-1" strike="noStrike">
                  <a:solidFill>
                    <a:srgbClr val="ffffff"/>
                  </a:solidFill>
                  <a:latin typeface="Open Sans"/>
                  <a:ea typeface="Open Sans"/>
                </a:rPr>
                <a:t>YOUR ENTERPRISE</a:t>
              </a:r>
              <a:endParaRPr b="0" lang="en-US" sz="900" spc="-1" strike="noStrike">
                <a:latin typeface="Arial"/>
              </a:endParaRPr>
            </a:p>
          </p:txBody>
        </p:sp>
        <p:grpSp>
          <p:nvGrpSpPr>
            <p:cNvPr id="2153" name="Group 28"/>
            <p:cNvGrpSpPr/>
            <p:nvPr/>
          </p:nvGrpSpPr>
          <p:grpSpPr>
            <a:xfrm>
              <a:off x="886320" y="475560"/>
              <a:ext cx="712440" cy="541800"/>
              <a:chOff x="886320" y="475560"/>
              <a:chExt cx="712440" cy="541800"/>
            </a:xfrm>
          </p:grpSpPr>
          <p:pic>
            <p:nvPicPr>
              <p:cNvPr id="2154" name="Google Shape;3903;p468" descr="DevOps-Team.eps"/>
              <p:cNvPicPr/>
              <p:nvPr/>
            </p:nvPicPr>
            <p:blipFill>
              <a:blip r:embed="rId2"/>
              <a:stretch/>
            </p:blipFill>
            <p:spPr>
              <a:xfrm>
                <a:off x="962640" y="475560"/>
                <a:ext cx="556920" cy="379080"/>
              </a:xfrm>
              <a:prstGeom prst="rect">
                <a:avLst/>
              </a:prstGeom>
              <a:ln>
                <a:noFill/>
              </a:ln>
            </p:spPr>
          </p:pic>
          <p:sp>
            <p:nvSpPr>
              <p:cNvPr id="2155" name="CustomShape 29"/>
              <p:cNvSpPr/>
              <p:nvPr/>
            </p:nvSpPr>
            <p:spPr>
              <a:xfrm>
                <a:off x="886320" y="855360"/>
                <a:ext cx="712440" cy="162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ADMINS</a:t>
                </a:r>
                <a:endParaRPr b="0" lang="en-US" sz="800" spc="-1" strike="noStrike">
                  <a:latin typeface="Arial"/>
                </a:endParaRPr>
              </a:p>
            </p:txBody>
          </p:sp>
        </p:grpSp>
        <p:sp>
          <p:nvSpPr>
            <p:cNvPr id="2156" name="CustomShape 30"/>
            <p:cNvSpPr/>
            <p:nvPr/>
          </p:nvSpPr>
          <p:spPr>
            <a:xfrm>
              <a:off x="5462640" y="526680"/>
              <a:ext cx="1883160" cy="17352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900" spc="-1" strike="noStrike">
                  <a:solidFill>
                    <a:srgbClr val="414e55"/>
                  </a:solidFill>
                  <a:latin typeface="Open Sans"/>
                  <a:ea typeface="Open Sans"/>
                </a:rPr>
                <a:t>ANSIBLE CLI &amp; CI SYSTEMS</a:t>
              </a:r>
              <a:endParaRPr b="0" lang="en-US" sz="900" spc="-1" strike="noStrike">
                <a:latin typeface="Arial"/>
              </a:endParaRPr>
            </a:p>
          </p:txBody>
        </p:sp>
        <p:sp>
          <p:nvSpPr>
            <p:cNvPr id="2157" name="CustomShape 31"/>
            <p:cNvSpPr/>
            <p:nvPr/>
          </p:nvSpPr>
          <p:spPr>
            <a:xfrm>
              <a:off x="2059200" y="753480"/>
              <a:ext cx="1416600" cy="1620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ANSIBLE PLAYBOOKS</a:t>
              </a:r>
              <a:endParaRPr b="0" lang="en-US" sz="800" spc="-1" strike="noStrike">
                <a:latin typeface="Arial"/>
              </a:endParaRPr>
            </a:p>
          </p:txBody>
        </p:sp>
        <p:sp>
          <p:nvSpPr>
            <p:cNvPr id="2158" name="CustomShape 32"/>
            <p:cNvSpPr/>
            <p:nvPr/>
          </p:nvSpPr>
          <p:spPr>
            <a:xfrm>
              <a:off x="2646000" y="456120"/>
              <a:ext cx="946080" cy="2314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400" spc="-1" strike="noStrike">
                  <a:solidFill>
                    <a:srgbClr val="909090"/>
                  </a:solidFill>
                  <a:latin typeface="Open Sans"/>
                  <a:ea typeface="Open Sans"/>
                </a:rPr>
                <a:t>…</a:t>
              </a:r>
              <a:r>
                <a:rPr b="1" lang="en" sz="1400" spc="-1" strike="noStrike">
                  <a:solidFill>
                    <a:srgbClr val="909090"/>
                  </a:solidFill>
                  <a:latin typeface="Open Sans"/>
                  <a:ea typeface="Open Sans"/>
                </a:rPr>
                <a:t>.</a:t>
              </a:r>
              <a:endParaRPr b="0" lang="en-US" sz="1400" spc="-1" strike="noStrike">
                <a:latin typeface="Arial"/>
              </a:endParaRPr>
            </a:p>
          </p:txBody>
        </p:sp>
        <p:sp>
          <p:nvSpPr>
            <p:cNvPr id="2159" name="CustomShape 33"/>
            <p:cNvSpPr/>
            <p:nvPr/>
          </p:nvSpPr>
          <p:spPr>
            <a:xfrm>
              <a:off x="1507320" y="1382760"/>
              <a:ext cx="258120" cy="396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2160" name="CustomShape 34"/>
            <p:cNvSpPr/>
            <p:nvPr/>
          </p:nvSpPr>
          <p:spPr>
            <a:xfrm flipH="1" rot="10800000">
              <a:off x="1520280" y="644760"/>
              <a:ext cx="516240" cy="504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2161" name="CustomShape 35"/>
            <p:cNvSpPr/>
            <p:nvPr/>
          </p:nvSpPr>
          <p:spPr>
            <a:xfrm>
              <a:off x="3598200" y="609120"/>
              <a:ext cx="1460160" cy="25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pic>
          <p:nvPicPr>
            <p:cNvPr id="2162" name="Google Shape;3911;p468" descr="cli.eps"/>
            <p:cNvPicPr/>
            <p:nvPr/>
          </p:nvPicPr>
          <p:blipFill>
            <a:blip r:embed="rId3"/>
            <a:stretch/>
          </p:blipFill>
          <p:spPr>
            <a:xfrm>
              <a:off x="5080320" y="427680"/>
              <a:ext cx="317520" cy="295920"/>
            </a:xfrm>
            <a:prstGeom prst="rect">
              <a:avLst/>
            </a:prstGeom>
            <a:ln>
              <a:noFill/>
            </a:ln>
          </p:spPr>
        </p:pic>
        <p:sp>
          <p:nvSpPr>
            <p:cNvPr id="2163" name="CustomShape 36"/>
            <p:cNvSpPr/>
            <p:nvPr/>
          </p:nvSpPr>
          <p:spPr>
            <a:xfrm>
              <a:off x="5236920" y="719640"/>
              <a:ext cx="360" cy="103392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2164" name="CustomShape 37"/>
            <p:cNvSpPr/>
            <p:nvPr/>
          </p:nvSpPr>
          <p:spPr>
            <a:xfrm>
              <a:off x="1804320" y="981720"/>
              <a:ext cx="6138720" cy="608400"/>
            </a:xfrm>
            <a:prstGeom prst="rect">
              <a:avLst/>
            </a:prstGeom>
            <a:solidFill>
              <a:srgbClr val="fc3e3f"/>
            </a:solidFill>
            <a:ln>
              <a:noFill/>
            </a:ln>
          </p:spPr>
          <p:style>
            <a:lnRef idx="0"/>
            <a:fillRef idx="0"/>
            <a:effectRef idx="0"/>
            <a:fontRef idx="minor"/>
          </p:style>
        </p:sp>
        <p:sp>
          <p:nvSpPr>
            <p:cNvPr id="2165" name="CustomShape 38"/>
            <p:cNvSpPr/>
            <p:nvPr/>
          </p:nvSpPr>
          <p:spPr>
            <a:xfrm>
              <a:off x="1801080" y="1093320"/>
              <a:ext cx="1019520" cy="3013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pen Sans"/>
                  <a:ea typeface="Open Sans"/>
                </a:rPr>
                <a:t>ANSIBLE</a:t>
              </a:r>
              <a:br/>
              <a:r>
                <a:rPr b="1" lang="en" sz="1000" spc="-1" strike="noStrike">
                  <a:solidFill>
                    <a:srgbClr val="ffffff"/>
                  </a:solidFill>
                  <a:latin typeface="Open Sans"/>
                  <a:ea typeface="Open Sans"/>
                </a:rPr>
                <a:t>TOWER</a:t>
              </a:r>
              <a:endParaRPr b="0" lang="en-US" sz="1000" spc="-1" strike="noStrike">
                <a:latin typeface="Arial"/>
              </a:endParaRPr>
            </a:p>
          </p:txBody>
        </p:sp>
        <p:sp>
          <p:nvSpPr>
            <p:cNvPr id="2166" name="CustomShape 39"/>
            <p:cNvSpPr/>
            <p:nvPr/>
          </p:nvSpPr>
          <p:spPr>
            <a:xfrm>
              <a:off x="2855880" y="1353960"/>
              <a:ext cx="2505960" cy="201240"/>
            </a:xfrm>
            <a:prstGeom prst="rect">
              <a:avLst/>
            </a:prstGeom>
            <a:solidFill>
              <a:srgbClr val="e6e6e6"/>
            </a:solidFill>
            <a:ln>
              <a:noFill/>
            </a:ln>
          </p:spPr>
          <p:style>
            <a:lnRef idx="0"/>
            <a:fillRef idx="0"/>
            <a:effectRef idx="0"/>
            <a:fontRef idx="minor"/>
          </p:style>
        </p:sp>
        <p:sp>
          <p:nvSpPr>
            <p:cNvPr id="2167" name="CustomShape 40"/>
            <p:cNvSpPr/>
            <p:nvPr/>
          </p:nvSpPr>
          <p:spPr>
            <a:xfrm>
              <a:off x="2927160" y="1372320"/>
              <a:ext cx="2251800" cy="16200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fc3e3f"/>
                  </a:solidFill>
                  <a:latin typeface="Open Sans"/>
                  <a:ea typeface="Open Sans"/>
                </a:rPr>
                <a:t>SIMPLE USER INTERFACE</a:t>
              </a:r>
              <a:endParaRPr b="0" lang="en-US" sz="800" spc="-1" strike="noStrike">
                <a:latin typeface="Arial"/>
              </a:endParaRPr>
            </a:p>
          </p:txBody>
        </p:sp>
        <p:sp>
          <p:nvSpPr>
            <p:cNvPr id="2168" name="CustomShape 41"/>
            <p:cNvSpPr/>
            <p:nvPr/>
          </p:nvSpPr>
          <p:spPr>
            <a:xfrm>
              <a:off x="5410080" y="1353960"/>
              <a:ext cx="2505960" cy="201240"/>
            </a:xfrm>
            <a:prstGeom prst="rect">
              <a:avLst/>
            </a:prstGeom>
            <a:solidFill>
              <a:srgbClr val="e6e6e6"/>
            </a:solidFill>
            <a:ln>
              <a:noFill/>
            </a:ln>
          </p:spPr>
          <p:style>
            <a:lnRef idx="0"/>
            <a:fillRef idx="0"/>
            <a:effectRef idx="0"/>
            <a:fontRef idx="minor"/>
          </p:style>
        </p:sp>
        <p:sp>
          <p:nvSpPr>
            <p:cNvPr id="2169" name="CustomShape 42"/>
            <p:cNvSpPr/>
            <p:nvPr/>
          </p:nvSpPr>
          <p:spPr>
            <a:xfrm>
              <a:off x="5481000" y="1372320"/>
              <a:ext cx="2251800" cy="16200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fc3e3f"/>
                  </a:solidFill>
                  <a:latin typeface="Open Sans"/>
                  <a:ea typeface="Open Sans"/>
                </a:rPr>
                <a:t>TOWER API</a:t>
              </a:r>
              <a:endParaRPr b="0" lang="en-US" sz="800" spc="-1" strike="noStrike">
                <a:latin typeface="Arial"/>
              </a:endParaRPr>
            </a:p>
          </p:txBody>
        </p:sp>
        <p:sp>
          <p:nvSpPr>
            <p:cNvPr id="2170" name="CustomShape 43"/>
            <p:cNvSpPr/>
            <p:nvPr/>
          </p:nvSpPr>
          <p:spPr>
            <a:xfrm>
              <a:off x="2855880" y="1040760"/>
              <a:ext cx="1635120" cy="264600"/>
            </a:xfrm>
            <a:prstGeom prst="rect">
              <a:avLst/>
            </a:prstGeom>
            <a:solidFill>
              <a:srgbClr val="9a0203"/>
            </a:solidFill>
            <a:ln>
              <a:noFill/>
            </a:ln>
          </p:spPr>
          <p:style>
            <a:lnRef idx="0"/>
            <a:fillRef idx="0"/>
            <a:effectRef idx="0"/>
            <a:fontRef idx="minor"/>
          </p:style>
        </p:sp>
        <p:sp>
          <p:nvSpPr>
            <p:cNvPr id="2171" name="CustomShape 44"/>
            <p:cNvSpPr/>
            <p:nvPr/>
          </p:nvSpPr>
          <p:spPr>
            <a:xfrm>
              <a:off x="2853360" y="1028880"/>
              <a:ext cx="1635120" cy="2314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ROLE-BASED</a:t>
              </a:r>
              <a:br/>
              <a:r>
                <a:rPr b="1" lang="en" sz="700" spc="-1" strike="noStrike">
                  <a:solidFill>
                    <a:srgbClr val="ffffff"/>
                  </a:solidFill>
                  <a:latin typeface="Open Sans"/>
                  <a:ea typeface="Open Sans"/>
                </a:rPr>
                <a:t>ACCESS CONTROL</a:t>
              </a:r>
              <a:endParaRPr b="0" lang="en-US" sz="700" spc="-1" strike="noStrike">
                <a:latin typeface="Arial"/>
              </a:endParaRPr>
            </a:p>
          </p:txBody>
        </p:sp>
        <p:sp>
          <p:nvSpPr>
            <p:cNvPr id="2172" name="CustomShape 45"/>
            <p:cNvSpPr/>
            <p:nvPr/>
          </p:nvSpPr>
          <p:spPr>
            <a:xfrm>
              <a:off x="4538520" y="1040760"/>
              <a:ext cx="1627920" cy="264600"/>
            </a:xfrm>
            <a:prstGeom prst="rect">
              <a:avLst/>
            </a:prstGeom>
            <a:solidFill>
              <a:srgbClr val="9a0203"/>
            </a:solidFill>
            <a:ln>
              <a:noFill/>
            </a:ln>
          </p:spPr>
          <p:style>
            <a:lnRef idx="0"/>
            <a:fillRef idx="0"/>
            <a:effectRef idx="0"/>
            <a:fontRef idx="minor"/>
          </p:style>
        </p:sp>
        <p:sp>
          <p:nvSpPr>
            <p:cNvPr id="2173" name="CustomShape 46"/>
            <p:cNvSpPr/>
            <p:nvPr/>
          </p:nvSpPr>
          <p:spPr>
            <a:xfrm>
              <a:off x="4536000" y="1028880"/>
              <a:ext cx="1627920" cy="2314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KNOWLEDGE</a:t>
              </a:r>
              <a:br/>
              <a:r>
                <a:rPr b="1" lang="en" sz="700" spc="-1" strike="noStrike">
                  <a:solidFill>
                    <a:srgbClr val="ffffff"/>
                  </a:solidFill>
                  <a:latin typeface="Open Sans"/>
                  <a:ea typeface="Open Sans"/>
                </a:rPr>
                <a:t>&amp; VISIBILITY</a:t>
              </a:r>
              <a:endParaRPr b="0" lang="en-US" sz="700" spc="-1" strike="noStrike">
                <a:latin typeface="Arial"/>
              </a:endParaRPr>
            </a:p>
          </p:txBody>
        </p:sp>
        <p:sp>
          <p:nvSpPr>
            <p:cNvPr id="2174" name="CustomShape 47"/>
            <p:cNvSpPr/>
            <p:nvPr/>
          </p:nvSpPr>
          <p:spPr>
            <a:xfrm>
              <a:off x="6210360" y="1039320"/>
              <a:ext cx="1680480" cy="264600"/>
            </a:xfrm>
            <a:prstGeom prst="rect">
              <a:avLst/>
            </a:prstGeom>
            <a:solidFill>
              <a:srgbClr val="9a0203"/>
            </a:solidFill>
            <a:ln>
              <a:noFill/>
            </a:ln>
          </p:spPr>
          <p:style>
            <a:lnRef idx="0"/>
            <a:fillRef idx="0"/>
            <a:effectRef idx="0"/>
            <a:fontRef idx="minor"/>
          </p:style>
        </p:sp>
        <p:sp>
          <p:nvSpPr>
            <p:cNvPr id="2175" name="CustomShape 48"/>
            <p:cNvSpPr/>
            <p:nvPr/>
          </p:nvSpPr>
          <p:spPr>
            <a:xfrm>
              <a:off x="6207480" y="1027440"/>
              <a:ext cx="1680480" cy="2314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SCHEDULED &amp;</a:t>
              </a:r>
              <a:br/>
              <a:r>
                <a:rPr b="1" lang="en" sz="700" spc="-1" strike="noStrike">
                  <a:solidFill>
                    <a:srgbClr val="ffffff"/>
                  </a:solidFill>
                  <a:latin typeface="Open Sans"/>
                  <a:ea typeface="Open Sans"/>
                </a:rPr>
                <a:t>CENTRALIZED JOBS</a:t>
              </a:r>
              <a:endParaRPr b="0" lang="en-US" sz="700" spc="-1" strike="noStrike">
                <a:latin typeface="Arial"/>
              </a:endParaRPr>
            </a:p>
          </p:txBody>
        </p:sp>
        <p:sp>
          <p:nvSpPr>
            <p:cNvPr id="2176" name="CustomShape 49"/>
            <p:cNvSpPr/>
            <p:nvPr/>
          </p:nvSpPr>
          <p:spPr>
            <a:xfrm>
              <a:off x="3926520" y="28472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2177" name="CustomShape 50"/>
            <p:cNvSpPr/>
            <p:nvPr/>
          </p:nvSpPr>
          <p:spPr>
            <a:xfrm>
              <a:off x="4850280" y="28472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2178" name="CustomShape 51"/>
            <p:cNvSpPr/>
            <p:nvPr/>
          </p:nvSpPr>
          <p:spPr>
            <a:xfrm>
              <a:off x="5774040" y="28472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2179" name="CustomShape 52"/>
            <p:cNvSpPr/>
            <p:nvPr/>
          </p:nvSpPr>
          <p:spPr>
            <a:xfrm>
              <a:off x="6698160" y="285588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2180" name="CustomShape 53"/>
            <p:cNvSpPr/>
            <p:nvPr/>
          </p:nvSpPr>
          <p:spPr>
            <a:xfrm>
              <a:off x="1249920" y="1809000"/>
              <a:ext cx="360" cy="20887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2181" name="CustomShape 54"/>
            <p:cNvSpPr/>
            <p:nvPr/>
          </p:nvSpPr>
          <p:spPr>
            <a:xfrm flipH="1" rot="10800000">
              <a:off x="1249560" y="3891960"/>
              <a:ext cx="504360" cy="108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2182" name="CustomShape 55"/>
            <p:cNvSpPr/>
            <p:nvPr/>
          </p:nvSpPr>
          <p:spPr>
            <a:xfrm>
              <a:off x="1249920" y="1020240"/>
              <a:ext cx="360" cy="1285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2183" name="CustomShape 56"/>
            <p:cNvSpPr/>
            <p:nvPr/>
          </p:nvSpPr>
          <p:spPr>
            <a:xfrm>
              <a:off x="3444480" y="4298760"/>
              <a:ext cx="1142280" cy="23148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CONFIGURATION</a:t>
              </a:r>
              <a:endParaRPr b="0" lang="en-US" sz="700" spc="-1" strike="noStrike">
                <a:latin typeface="Arial"/>
              </a:endParaRPr>
            </a:p>
            <a:p>
              <a:pPr algn="ctr">
                <a:lnSpc>
                  <a:spcPct val="100000"/>
                </a:lnSpc>
                <a:tabLst>
                  <a:tab algn="l" pos="0"/>
                </a:tabLst>
              </a:pPr>
              <a:r>
                <a:rPr b="1" lang="en" sz="700" spc="-1" strike="noStrike">
                  <a:solidFill>
                    <a:srgbClr val="414e55"/>
                  </a:solidFill>
                  <a:latin typeface="Open Sans"/>
                  <a:ea typeface="Open Sans"/>
                </a:rPr>
                <a:t>MANAGEMENT</a:t>
              </a:r>
              <a:endParaRPr b="0" lang="en-US" sz="700" spc="-1" strike="noStrike">
                <a:latin typeface="Arial"/>
              </a:endParaRPr>
            </a:p>
          </p:txBody>
        </p:sp>
        <p:sp>
          <p:nvSpPr>
            <p:cNvPr id="2184" name="CustomShape 57"/>
            <p:cNvSpPr/>
            <p:nvPr/>
          </p:nvSpPr>
          <p:spPr>
            <a:xfrm>
              <a:off x="4488120" y="4298760"/>
              <a:ext cx="817920" cy="23148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APP </a:t>
              </a:r>
              <a:br/>
              <a:r>
                <a:rPr b="1" lang="en" sz="700" spc="-1" strike="noStrike">
                  <a:solidFill>
                    <a:srgbClr val="414e55"/>
                  </a:solidFill>
                  <a:latin typeface="Open Sans"/>
                  <a:ea typeface="Open Sans"/>
                </a:rPr>
                <a:t>DEPLOYMENT</a:t>
              </a:r>
              <a:endParaRPr b="0" lang="en-US" sz="700" spc="-1" strike="noStrike">
                <a:latin typeface="Arial"/>
              </a:endParaRPr>
            </a:p>
          </p:txBody>
        </p:sp>
        <p:sp>
          <p:nvSpPr>
            <p:cNvPr id="2185" name="CustomShape 58"/>
            <p:cNvSpPr/>
            <p:nvPr/>
          </p:nvSpPr>
          <p:spPr>
            <a:xfrm>
              <a:off x="5295240" y="4298760"/>
              <a:ext cx="875880" cy="23148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CONTINUOUS</a:t>
              </a:r>
              <a:br/>
              <a:r>
                <a:rPr b="1" lang="en" sz="700" spc="-1" strike="noStrike">
                  <a:solidFill>
                    <a:srgbClr val="414e55"/>
                  </a:solidFill>
                  <a:latin typeface="Open Sans"/>
                  <a:ea typeface="Open Sans"/>
                </a:rPr>
                <a:t>DELIVERY</a:t>
              </a:r>
              <a:endParaRPr b="0" lang="en-US" sz="700" spc="-1" strike="noStrike">
                <a:latin typeface="Arial"/>
              </a:endParaRPr>
            </a:p>
          </p:txBody>
        </p:sp>
        <p:sp>
          <p:nvSpPr>
            <p:cNvPr id="2186" name="CustomShape 59"/>
            <p:cNvSpPr/>
            <p:nvPr/>
          </p:nvSpPr>
          <p:spPr>
            <a:xfrm>
              <a:off x="6246720" y="4298760"/>
              <a:ext cx="817920" cy="23148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SECURITY &amp;</a:t>
              </a:r>
              <a:br/>
              <a:r>
                <a:rPr b="1" lang="en" sz="700" spc="-1" strike="noStrike">
                  <a:solidFill>
                    <a:srgbClr val="414e55"/>
                  </a:solidFill>
                  <a:latin typeface="Open Sans"/>
                  <a:ea typeface="Open Sans"/>
                </a:rPr>
                <a:t>COMPLIANCE</a:t>
              </a:r>
              <a:endParaRPr b="0" lang="en-US" sz="700" spc="-1" strike="noStrike">
                <a:latin typeface="Arial"/>
              </a:endParaRPr>
            </a:p>
          </p:txBody>
        </p:sp>
        <p:sp>
          <p:nvSpPr>
            <p:cNvPr id="2187" name="CustomShape 60"/>
            <p:cNvSpPr/>
            <p:nvPr/>
          </p:nvSpPr>
          <p:spPr>
            <a:xfrm>
              <a:off x="7077600" y="4339080"/>
              <a:ext cx="946080" cy="150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ORCHESTRATION</a:t>
              </a:r>
              <a:endParaRPr b="0" lang="en-US" sz="700" spc="-1" strike="noStrike">
                <a:latin typeface="Arial"/>
              </a:endParaRPr>
            </a:p>
          </p:txBody>
        </p:sp>
        <p:sp>
          <p:nvSpPr>
            <p:cNvPr id="2188" name="CustomShape 61"/>
            <p:cNvSpPr/>
            <p:nvPr/>
          </p:nvSpPr>
          <p:spPr>
            <a:xfrm>
              <a:off x="2644920" y="4339080"/>
              <a:ext cx="875880" cy="150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PROVISIONING</a:t>
              </a:r>
              <a:endParaRPr b="0" lang="en-US" sz="700" spc="-1" strike="noStrike">
                <a:latin typeface="Arial"/>
              </a:endParaRPr>
            </a:p>
          </p:txBody>
        </p:sp>
        <p:pic>
          <p:nvPicPr>
            <p:cNvPr id="2189" name="Google Shape;3938;p468" descr="check-list.eps"/>
            <p:cNvPicPr/>
            <p:nvPr/>
          </p:nvPicPr>
          <p:blipFill>
            <a:blip r:embed="rId4"/>
            <a:stretch/>
          </p:blipFill>
          <p:spPr>
            <a:xfrm>
              <a:off x="2930040" y="3905640"/>
              <a:ext cx="300960" cy="369720"/>
            </a:xfrm>
            <a:prstGeom prst="rect">
              <a:avLst/>
            </a:prstGeom>
            <a:ln>
              <a:noFill/>
            </a:ln>
          </p:spPr>
        </p:pic>
        <p:pic>
          <p:nvPicPr>
            <p:cNvPr id="2190" name="Google Shape;3939;p468" descr="two-gears.eps"/>
            <p:cNvPicPr/>
            <p:nvPr/>
          </p:nvPicPr>
          <p:blipFill>
            <a:blip r:embed="rId5"/>
            <a:stretch/>
          </p:blipFill>
          <p:spPr>
            <a:xfrm>
              <a:off x="3796200" y="3884760"/>
              <a:ext cx="341280" cy="340200"/>
            </a:xfrm>
            <a:prstGeom prst="rect">
              <a:avLst/>
            </a:prstGeom>
            <a:ln>
              <a:noFill/>
            </a:ln>
          </p:spPr>
        </p:pic>
        <p:pic>
          <p:nvPicPr>
            <p:cNvPr id="2191" name="Google Shape;3940;p468" descr="spider.eps"/>
            <p:cNvPicPr/>
            <p:nvPr/>
          </p:nvPicPr>
          <p:blipFill>
            <a:blip r:embed="rId6"/>
            <a:stretch/>
          </p:blipFill>
          <p:spPr>
            <a:xfrm>
              <a:off x="4702680" y="3863880"/>
              <a:ext cx="411840" cy="361080"/>
            </a:xfrm>
            <a:prstGeom prst="rect">
              <a:avLst/>
            </a:prstGeom>
            <a:ln>
              <a:noFill/>
            </a:ln>
          </p:spPr>
        </p:pic>
        <p:pic>
          <p:nvPicPr>
            <p:cNvPr id="2192" name="Google Shape;3941;p468" descr="dashboard.eps"/>
            <p:cNvPicPr/>
            <p:nvPr/>
          </p:nvPicPr>
          <p:blipFill>
            <a:blip r:embed="rId7"/>
            <a:stretch/>
          </p:blipFill>
          <p:spPr>
            <a:xfrm>
              <a:off x="5527440" y="3890880"/>
              <a:ext cx="462600" cy="287280"/>
            </a:xfrm>
            <a:prstGeom prst="rect">
              <a:avLst/>
            </a:prstGeom>
            <a:ln>
              <a:noFill/>
            </a:ln>
          </p:spPr>
        </p:pic>
        <p:pic>
          <p:nvPicPr>
            <p:cNvPr id="2193" name="Google Shape;3942;p468" descr="lock-grey.eps"/>
            <p:cNvPicPr/>
            <p:nvPr/>
          </p:nvPicPr>
          <p:blipFill>
            <a:blip r:embed="rId8"/>
            <a:stretch/>
          </p:blipFill>
          <p:spPr>
            <a:xfrm>
              <a:off x="6555240" y="3892680"/>
              <a:ext cx="241920" cy="315720"/>
            </a:xfrm>
            <a:prstGeom prst="rect">
              <a:avLst/>
            </a:prstGeom>
            <a:ln>
              <a:noFill/>
            </a:ln>
          </p:spPr>
        </p:pic>
        <p:pic>
          <p:nvPicPr>
            <p:cNvPr id="2194" name="Google Shape;3943;p468" descr="controls.eps"/>
            <p:cNvPicPr/>
            <p:nvPr/>
          </p:nvPicPr>
          <p:blipFill>
            <a:blip r:embed="rId9"/>
            <a:stretch/>
          </p:blipFill>
          <p:spPr>
            <a:xfrm>
              <a:off x="7362360" y="3973680"/>
              <a:ext cx="274680" cy="274680"/>
            </a:xfrm>
            <a:prstGeom prst="rect">
              <a:avLst/>
            </a:prstGeom>
            <a:ln>
              <a:noFill/>
            </a:ln>
          </p:spPr>
        </p:pic>
        <p:pic>
          <p:nvPicPr>
            <p:cNvPr id="2195" name="Google Shape;3944;p468" descr=""/>
            <p:cNvPicPr/>
            <p:nvPr/>
          </p:nvPicPr>
          <p:blipFill>
            <a:blip r:embed="rId10"/>
            <a:stretch/>
          </p:blipFill>
          <p:spPr>
            <a:xfrm>
              <a:off x="2005920" y="378000"/>
              <a:ext cx="418680" cy="418680"/>
            </a:xfrm>
            <a:prstGeom prst="rect">
              <a:avLst/>
            </a:prstGeom>
            <a:ln>
              <a:noFill/>
            </a:ln>
          </p:spPr>
        </p:pic>
        <p:pic>
          <p:nvPicPr>
            <p:cNvPr id="2196" name="Google Shape;3945;p468" descr=""/>
            <p:cNvPicPr/>
            <p:nvPr/>
          </p:nvPicPr>
          <p:blipFill>
            <a:blip r:embed="rId11"/>
            <a:stretch/>
          </p:blipFill>
          <p:spPr>
            <a:xfrm>
              <a:off x="2330640" y="378000"/>
              <a:ext cx="418680" cy="418680"/>
            </a:xfrm>
            <a:prstGeom prst="rect">
              <a:avLst/>
            </a:prstGeom>
            <a:ln>
              <a:noFill/>
            </a:ln>
          </p:spPr>
        </p:pic>
        <p:pic>
          <p:nvPicPr>
            <p:cNvPr id="2197" name="Google Shape;3946;p468" descr=""/>
            <p:cNvPicPr/>
            <p:nvPr/>
          </p:nvPicPr>
          <p:blipFill>
            <a:blip r:embed="rId12"/>
            <a:stretch/>
          </p:blipFill>
          <p:spPr>
            <a:xfrm>
              <a:off x="2656800" y="378000"/>
              <a:ext cx="418680" cy="418680"/>
            </a:xfrm>
            <a:prstGeom prst="rect">
              <a:avLst/>
            </a:prstGeom>
            <a:ln>
              <a:noFill/>
            </a:ln>
          </p:spPr>
        </p:pic>
        <p:pic>
          <p:nvPicPr>
            <p:cNvPr id="2198" name="Google Shape;3947;p468" descr=""/>
            <p:cNvPicPr/>
            <p:nvPr/>
          </p:nvPicPr>
          <p:blipFill>
            <a:blip r:embed="rId13"/>
            <a:stretch/>
          </p:blipFill>
          <p:spPr>
            <a:xfrm>
              <a:off x="3174840" y="378000"/>
              <a:ext cx="418680" cy="418680"/>
            </a:xfrm>
            <a:prstGeom prst="rect">
              <a:avLst/>
            </a:prstGeom>
            <a:ln>
              <a:noFill/>
            </a:ln>
          </p:spPr>
        </p:pic>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CustomShape 1"/>
          <p:cNvSpPr/>
          <p:nvPr/>
        </p:nvSpPr>
        <p:spPr>
          <a:xfrm>
            <a:off x="3034080" y="2101320"/>
            <a:ext cx="3104280" cy="2589480"/>
          </a:xfrm>
          <a:prstGeom prst="roundRect">
            <a:avLst>
              <a:gd name="adj" fmla="val 16667"/>
            </a:avLst>
          </a:prstGeom>
          <a:solidFill>
            <a:srgbClr val="efefef"/>
          </a:solidFill>
          <a:ln w="19080">
            <a:solidFill>
              <a:srgbClr val="b7b7b7"/>
            </a:solidFill>
            <a:prstDash val="dash"/>
            <a:round/>
          </a:ln>
        </p:spPr>
        <p:style>
          <a:lnRef idx="0"/>
          <a:fillRef idx="0"/>
          <a:effectRef idx="0"/>
          <a:fontRef idx="minor"/>
        </p:style>
      </p:sp>
      <p:pic>
        <p:nvPicPr>
          <p:cNvPr id="2200" name="Google Shape;3954;p469" descr=""/>
          <p:cNvPicPr/>
          <p:nvPr/>
        </p:nvPicPr>
        <p:blipFill>
          <a:blip r:embed="rId1"/>
          <a:stretch/>
        </p:blipFill>
        <p:spPr>
          <a:xfrm>
            <a:off x="4342320" y="1274040"/>
            <a:ext cx="459000" cy="459000"/>
          </a:xfrm>
          <a:prstGeom prst="rect">
            <a:avLst/>
          </a:prstGeom>
          <a:ln>
            <a:noFill/>
          </a:ln>
        </p:spPr>
      </p:pic>
      <p:pic>
        <p:nvPicPr>
          <p:cNvPr id="2201" name="Google Shape;3955;p469" descr="Image result for vmware logo png"/>
          <p:cNvPicPr/>
          <p:nvPr/>
        </p:nvPicPr>
        <p:blipFill>
          <a:blip r:embed="rId2"/>
          <a:stretch/>
        </p:blipFill>
        <p:spPr>
          <a:xfrm>
            <a:off x="7266960" y="2924640"/>
            <a:ext cx="1220760" cy="198000"/>
          </a:xfrm>
          <a:prstGeom prst="rect">
            <a:avLst/>
          </a:prstGeom>
          <a:ln>
            <a:noFill/>
          </a:ln>
        </p:spPr>
      </p:pic>
      <p:pic>
        <p:nvPicPr>
          <p:cNvPr id="2202" name="Google Shape;3956;p469" descr=""/>
          <p:cNvPicPr/>
          <p:nvPr/>
        </p:nvPicPr>
        <p:blipFill>
          <a:blip r:embed="rId3"/>
          <a:srcRect l="-51374" t="-17406" r="-51353" b="-17391"/>
          <a:stretch/>
        </p:blipFill>
        <p:spPr>
          <a:xfrm>
            <a:off x="6983280" y="3459600"/>
            <a:ext cx="1281600" cy="511560"/>
          </a:xfrm>
          <a:prstGeom prst="rect">
            <a:avLst/>
          </a:prstGeom>
          <a:ln>
            <a:noFill/>
          </a:ln>
        </p:spPr>
      </p:pic>
      <p:pic>
        <p:nvPicPr>
          <p:cNvPr id="2203" name="Google Shape;3957;p469" descr="Image result for jfrog artifactory logo png"/>
          <p:cNvPicPr/>
          <p:nvPr/>
        </p:nvPicPr>
        <p:blipFill>
          <a:blip r:embed="rId4"/>
          <a:stretch/>
        </p:blipFill>
        <p:spPr>
          <a:xfrm>
            <a:off x="686880" y="2988720"/>
            <a:ext cx="1018800" cy="632880"/>
          </a:xfrm>
          <a:prstGeom prst="rect">
            <a:avLst/>
          </a:prstGeom>
          <a:ln>
            <a:noFill/>
          </a:ln>
        </p:spPr>
      </p:pic>
      <p:pic>
        <p:nvPicPr>
          <p:cNvPr id="2204" name="Google Shape;3958;p469" descr="Image result for github logo transparent"/>
          <p:cNvPicPr/>
          <p:nvPr/>
        </p:nvPicPr>
        <p:blipFill>
          <a:blip r:embed="rId5"/>
          <a:stretch/>
        </p:blipFill>
        <p:spPr>
          <a:xfrm>
            <a:off x="814320" y="1044360"/>
            <a:ext cx="1220760" cy="460080"/>
          </a:xfrm>
          <a:prstGeom prst="rect">
            <a:avLst/>
          </a:prstGeom>
          <a:ln>
            <a:noFill/>
          </a:ln>
        </p:spPr>
      </p:pic>
      <p:pic>
        <p:nvPicPr>
          <p:cNvPr id="2205" name="Google Shape;3959;p469" descr=""/>
          <p:cNvPicPr/>
          <p:nvPr/>
        </p:nvPicPr>
        <p:blipFill>
          <a:blip r:embed="rId6"/>
          <a:stretch/>
        </p:blipFill>
        <p:spPr>
          <a:xfrm>
            <a:off x="7397640" y="4268160"/>
            <a:ext cx="712800" cy="338760"/>
          </a:xfrm>
          <a:prstGeom prst="rect">
            <a:avLst/>
          </a:prstGeom>
          <a:ln>
            <a:noFill/>
          </a:ln>
        </p:spPr>
      </p:pic>
      <p:pic>
        <p:nvPicPr>
          <p:cNvPr id="2206" name="Google Shape;3960;p469" descr=""/>
          <p:cNvPicPr/>
          <p:nvPr/>
        </p:nvPicPr>
        <p:blipFill>
          <a:blip r:embed="rId7"/>
          <a:stretch/>
        </p:blipFill>
        <p:spPr>
          <a:xfrm>
            <a:off x="4215600" y="222120"/>
            <a:ext cx="712800" cy="523080"/>
          </a:xfrm>
          <a:prstGeom prst="rect">
            <a:avLst/>
          </a:prstGeom>
          <a:ln>
            <a:noFill/>
          </a:ln>
        </p:spPr>
      </p:pic>
      <p:grpSp>
        <p:nvGrpSpPr>
          <p:cNvPr id="2207" name="Group 2"/>
          <p:cNvGrpSpPr/>
          <p:nvPr/>
        </p:nvGrpSpPr>
        <p:grpSpPr>
          <a:xfrm>
            <a:off x="4379760" y="3728880"/>
            <a:ext cx="412920" cy="545040"/>
            <a:chOff x="4379760" y="3728880"/>
            <a:chExt cx="412920" cy="545040"/>
          </a:xfrm>
        </p:grpSpPr>
        <p:pic>
          <p:nvPicPr>
            <p:cNvPr id="2208" name="Google Shape;3962;p469" descr=""/>
            <p:cNvPicPr/>
            <p:nvPr/>
          </p:nvPicPr>
          <p:blipFill>
            <a:blip r:embed="rId8"/>
            <a:stretch/>
          </p:blipFill>
          <p:spPr>
            <a:xfrm>
              <a:off x="4379760" y="3728880"/>
              <a:ext cx="412920" cy="545040"/>
            </a:xfrm>
            <a:prstGeom prst="rect">
              <a:avLst/>
            </a:prstGeom>
            <a:ln>
              <a:noFill/>
            </a:ln>
          </p:spPr>
        </p:pic>
        <p:pic>
          <p:nvPicPr>
            <p:cNvPr id="2209" name="Google Shape;3963;p469" descr="Image result for postgre 5ql elephant"/>
            <p:cNvPicPr/>
            <p:nvPr/>
          </p:nvPicPr>
          <p:blipFill>
            <a:blip r:embed="rId9"/>
            <a:stretch/>
          </p:blipFill>
          <p:spPr>
            <a:xfrm>
              <a:off x="4472280" y="3934080"/>
              <a:ext cx="227520" cy="235080"/>
            </a:xfrm>
            <a:prstGeom prst="rect">
              <a:avLst/>
            </a:prstGeom>
            <a:ln>
              <a:noFill/>
            </a:ln>
          </p:spPr>
        </p:pic>
      </p:grpSp>
      <p:sp>
        <p:nvSpPr>
          <p:cNvPr id="2210" name="CustomShape 3"/>
          <p:cNvSpPr/>
          <p:nvPr/>
        </p:nvSpPr>
        <p:spPr>
          <a:xfrm>
            <a:off x="3610800" y="745560"/>
            <a:ext cx="192240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Client accessing Ansible Tower</a:t>
            </a:r>
            <a:endParaRPr b="0" lang="en-US" sz="700" spc="-1" strike="noStrike">
              <a:latin typeface="Arial"/>
            </a:endParaRPr>
          </a:p>
        </p:txBody>
      </p:sp>
      <p:sp>
        <p:nvSpPr>
          <p:cNvPr id="2211" name="CustomShape 4"/>
          <p:cNvSpPr/>
          <p:nvPr/>
        </p:nvSpPr>
        <p:spPr>
          <a:xfrm>
            <a:off x="4176360" y="4295880"/>
            <a:ext cx="81972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000000"/>
                </a:solidFill>
                <a:latin typeface="Open Sans"/>
                <a:ea typeface="Open Sans"/>
              </a:rPr>
              <a:t>Postgre5QL</a:t>
            </a:r>
            <a:endParaRPr b="0" lang="en-US" sz="700" spc="-1" strike="noStrike">
              <a:latin typeface="Arial"/>
            </a:endParaRPr>
          </a:p>
        </p:txBody>
      </p:sp>
      <p:sp>
        <p:nvSpPr>
          <p:cNvPr id="2212" name="CustomShape 5"/>
          <p:cNvSpPr/>
          <p:nvPr/>
        </p:nvSpPr>
        <p:spPr>
          <a:xfrm flipH="1">
            <a:off x="4595400" y="1012320"/>
            <a:ext cx="4320" cy="2257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3" name="CustomShape 6"/>
          <p:cNvSpPr/>
          <p:nvPr/>
        </p:nvSpPr>
        <p:spPr>
          <a:xfrm flipH="1">
            <a:off x="4569480" y="1769400"/>
            <a:ext cx="3240" cy="2314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4" name="CustomShape 7"/>
          <p:cNvSpPr/>
          <p:nvPr/>
        </p:nvSpPr>
        <p:spPr>
          <a:xfrm flipH="1">
            <a:off x="3520440" y="1758960"/>
            <a:ext cx="673920" cy="244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5" name="CustomShape 8"/>
          <p:cNvSpPr/>
          <p:nvPr/>
        </p:nvSpPr>
        <p:spPr>
          <a:xfrm>
            <a:off x="4586400" y="3078360"/>
            <a:ext cx="360" cy="5241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6" name="CustomShape 9"/>
          <p:cNvSpPr/>
          <p:nvPr/>
        </p:nvSpPr>
        <p:spPr>
          <a:xfrm>
            <a:off x="3751200" y="2971800"/>
            <a:ext cx="406440" cy="6523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7" name="CustomShape 10"/>
          <p:cNvSpPr/>
          <p:nvPr/>
        </p:nvSpPr>
        <p:spPr>
          <a:xfrm flipH="1">
            <a:off x="5014440" y="2971800"/>
            <a:ext cx="460440" cy="6307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8" name="CustomShape 11"/>
          <p:cNvSpPr/>
          <p:nvPr/>
        </p:nvSpPr>
        <p:spPr>
          <a:xfrm>
            <a:off x="4949280" y="1748880"/>
            <a:ext cx="628560" cy="2638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19" name="CustomShape 12"/>
          <p:cNvSpPr/>
          <p:nvPr/>
        </p:nvSpPr>
        <p:spPr>
          <a:xfrm>
            <a:off x="610560" y="4513680"/>
            <a:ext cx="114372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MANAGED HOSTS</a:t>
            </a:r>
            <a:endParaRPr b="0" lang="en-US" sz="700" spc="-1" strike="noStrike">
              <a:latin typeface="Arial"/>
            </a:endParaRPr>
          </a:p>
        </p:txBody>
      </p:sp>
      <p:sp>
        <p:nvSpPr>
          <p:cNvPr id="2220" name="CustomShape 13"/>
          <p:cNvSpPr/>
          <p:nvPr/>
        </p:nvSpPr>
        <p:spPr>
          <a:xfrm>
            <a:off x="6983280" y="4543560"/>
            <a:ext cx="1541520" cy="2257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DOMAIN CONTROLLER</a:t>
            </a:r>
            <a:endParaRPr b="0" lang="en-US" sz="700" spc="-1" strike="noStrike">
              <a:latin typeface="Arial"/>
            </a:endParaRPr>
          </a:p>
        </p:txBody>
      </p:sp>
      <p:sp>
        <p:nvSpPr>
          <p:cNvPr id="2221" name="CustomShape 14"/>
          <p:cNvSpPr/>
          <p:nvPr/>
        </p:nvSpPr>
        <p:spPr>
          <a:xfrm>
            <a:off x="1922040" y="1381320"/>
            <a:ext cx="1101240" cy="837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2" name="CustomShape 15"/>
          <p:cNvSpPr/>
          <p:nvPr/>
        </p:nvSpPr>
        <p:spPr>
          <a:xfrm>
            <a:off x="1379520" y="2101320"/>
            <a:ext cx="1536840" cy="1185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3" name="CustomShape 16"/>
          <p:cNvSpPr/>
          <p:nvPr/>
        </p:nvSpPr>
        <p:spPr>
          <a:xfrm>
            <a:off x="1183320" y="2392200"/>
            <a:ext cx="360" cy="5108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4" name="CustomShape 17"/>
          <p:cNvSpPr/>
          <p:nvPr/>
        </p:nvSpPr>
        <p:spPr>
          <a:xfrm>
            <a:off x="1182600" y="3641400"/>
            <a:ext cx="360" cy="2599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5" name="CustomShape 18"/>
          <p:cNvSpPr/>
          <p:nvPr/>
        </p:nvSpPr>
        <p:spPr>
          <a:xfrm flipH="1" rot="10800000">
            <a:off x="1379880" y="4266000"/>
            <a:ext cx="1548720" cy="21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6" name="CustomShape 19"/>
          <p:cNvSpPr/>
          <p:nvPr/>
        </p:nvSpPr>
        <p:spPr>
          <a:xfrm rot="10800000">
            <a:off x="1525680" y="4433400"/>
            <a:ext cx="1551600" cy="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7" name="CustomShape 20"/>
          <p:cNvSpPr/>
          <p:nvPr/>
        </p:nvSpPr>
        <p:spPr>
          <a:xfrm flipH="1">
            <a:off x="6195240" y="1515600"/>
            <a:ext cx="1281600" cy="834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8" name="CustomShape 21"/>
          <p:cNvSpPr/>
          <p:nvPr/>
        </p:nvSpPr>
        <p:spPr>
          <a:xfrm flipH="1" rot="10800000">
            <a:off x="6118200" y="293688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29" name="CustomShape 22"/>
          <p:cNvSpPr/>
          <p:nvPr/>
        </p:nvSpPr>
        <p:spPr>
          <a:xfrm flipH="1" rot="10800000">
            <a:off x="6112440" y="3697920"/>
            <a:ext cx="1010520" cy="90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30" name="CustomShape 23"/>
          <p:cNvSpPr/>
          <p:nvPr/>
        </p:nvSpPr>
        <p:spPr>
          <a:xfrm flipH="1" rot="10800000">
            <a:off x="6124680" y="4488120"/>
            <a:ext cx="1041120" cy="75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31" name="CustomShape 24"/>
          <p:cNvSpPr/>
          <p:nvPr/>
        </p:nvSpPr>
        <p:spPr>
          <a:xfrm>
            <a:off x="7245720" y="1602720"/>
            <a:ext cx="957600" cy="300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CMDB</a:t>
            </a:r>
            <a:endParaRPr b="0" lang="en-US" sz="700" spc="-1" strike="noStrike">
              <a:latin typeface="Arial"/>
            </a:endParaRPr>
          </a:p>
        </p:txBody>
      </p:sp>
      <p:pic>
        <p:nvPicPr>
          <p:cNvPr id="2232" name="Google Shape;3977;p469" descr="Image result for jenkins logo png"/>
          <p:cNvPicPr/>
          <p:nvPr/>
        </p:nvPicPr>
        <p:blipFill>
          <a:blip r:embed="rId10"/>
          <a:stretch/>
        </p:blipFill>
        <p:spPr>
          <a:xfrm>
            <a:off x="920160" y="1784520"/>
            <a:ext cx="459000" cy="632880"/>
          </a:xfrm>
          <a:prstGeom prst="rect">
            <a:avLst/>
          </a:prstGeom>
          <a:ln>
            <a:noFill/>
          </a:ln>
        </p:spPr>
      </p:pic>
      <p:pic>
        <p:nvPicPr>
          <p:cNvPr id="2233" name="Google Shape;3987;p469" descr=""/>
          <p:cNvPicPr/>
          <p:nvPr/>
        </p:nvPicPr>
        <p:blipFill>
          <a:blip r:embed="rId11"/>
          <a:stretch/>
        </p:blipFill>
        <p:spPr>
          <a:xfrm>
            <a:off x="966600" y="4007880"/>
            <a:ext cx="459000" cy="552600"/>
          </a:xfrm>
          <a:prstGeom prst="rect">
            <a:avLst/>
          </a:prstGeom>
          <a:ln>
            <a:noFill/>
          </a:ln>
        </p:spPr>
      </p:pic>
      <p:pic>
        <p:nvPicPr>
          <p:cNvPr id="2234" name="Google Shape;3988;p469" descr=""/>
          <p:cNvPicPr/>
          <p:nvPr/>
        </p:nvPicPr>
        <p:blipFill>
          <a:blip r:embed="rId12"/>
          <a:stretch/>
        </p:blipFill>
        <p:spPr>
          <a:xfrm>
            <a:off x="7408080" y="1075680"/>
            <a:ext cx="632880" cy="549720"/>
          </a:xfrm>
          <a:prstGeom prst="rect">
            <a:avLst/>
          </a:prstGeom>
          <a:ln>
            <a:noFill/>
          </a:ln>
        </p:spPr>
      </p:pic>
      <p:sp>
        <p:nvSpPr>
          <p:cNvPr id="2235" name="CustomShape 25"/>
          <p:cNvSpPr/>
          <p:nvPr/>
        </p:nvSpPr>
        <p:spPr>
          <a:xfrm flipH="1" rot="10800000">
            <a:off x="6118200" y="308916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36" name="CustomShape 26"/>
          <p:cNvSpPr/>
          <p:nvPr/>
        </p:nvSpPr>
        <p:spPr>
          <a:xfrm flipH="1" rot="10800000">
            <a:off x="6112440" y="3850200"/>
            <a:ext cx="1010520" cy="900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2237" name="CustomShape 27"/>
          <p:cNvSpPr/>
          <p:nvPr/>
        </p:nvSpPr>
        <p:spPr>
          <a:xfrm>
            <a:off x="349560" y="117720"/>
            <a:ext cx="4889520" cy="4266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600" spc="-1" strike="noStrike">
                <a:solidFill>
                  <a:srgbClr val="cc0000"/>
                </a:solidFill>
                <a:latin typeface="Open Sans"/>
                <a:ea typeface="Open Sans"/>
              </a:rPr>
              <a:t>ANSIBLE TOWER INTEGRATIONS</a:t>
            </a:r>
            <a:endParaRPr b="0" lang="en-US" sz="1600" spc="-1" strike="noStrike">
              <a:latin typeface="Arial"/>
            </a:endParaRPr>
          </a:p>
        </p:txBody>
      </p:sp>
      <p:pic>
        <p:nvPicPr>
          <p:cNvPr id="2238" name="Google Shape;3992;p469" descr=""/>
          <p:cNvPicPr/>
          <p:nvPr/>
        </p:nvPicPr>
        <p:blipFill>
          <a:blip r:embed="rId13"/>
          <a:stretch/>
        </p:blipFill>
        <p:spPr>
          <a:xfrm>
            <a:off x="3610800" y="2288520"/>
            <a:ext cx="1922400" cy="576360"/>
          </a:xfrm>
          <a:prstGeom prst="rect">
            <a:avLst/>
          </a:prstGeom>
          <a:ln>
            <a:noFill/>
          </a:ln>
        </p:spPr>
      </p:pic>
      <p:pic>
        <p:nvPicPr>
          <p:cNvPr id="2239" name="Google Shape;3993;p469" descr=""/>
          <p:cNvPicPr/>
          <p:nvPr/>
        </p:nvPicPr>
        <p:blipFill>
          <a:blip r:embed="rId14"/>
          <a:stretch/>
        </p:blipFill>
        <p:spPr>
          <a:xfrm>
            <a:off x="7204680" y="2080080"/>
            <a:ext cx="1220760" cy="361080"/>
          </a:xfrm>
          <a:prstGeom prst="rect">
            <a:avLst/>
          </a:prstGeom>
          <a:ln>
            <a:noFill/>
          </a:ln>
        </p:spPr>
      </p:pic>
      <p:sp>
        <p:nvSpPr>
          <p:cNvPr id="2240" name="CustomShape 28"/>
          <p:cNvSpPr/>
          <p:nvPr/>
        </p:nvSpPr>
        <p:spPr>
          <a:xfrm flipH="1" rot="10800000">
            <a:off x="6118200" y="2328120"/>
            <a:ext cx="999000" cy="226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1" name="CustomShape 1"/>
          <p:cNvSpPr/>
          <p:nvPr/>
        </p:nvSpPr>
        <p:spPr>
          <a:xfrm>
            <a:off x="356400" y="2131200"/>
            <a:ext cx="3106440" cy="880560"/>
          </a:xfrm>
          <a:prstGeom prst="rect">
            <a:avLst/>
          </a:prstGeom>
          <a:noFill/>
          <a:ln>
            <a:noFill/>
          </a:ln>
        </p:spPr>
        <p:style>
          <a:lnRef idx="0"/>
          <a:fillRef idx="0"/>
          <a:effectRef idx="0"/>
          <a:fontRef idx="minor"/>
        </p:style>
        <p:txBody>
          <a:bodyPr>
            <a:noAutofit/>
          </a:bodyPr>
          <a:p>
            <a:pPr>
              <a:lnSpc>
                <a:spcPct val="115000"/>
              </a:lnSpc>
              <a:spcAft>
                <a:spcPts val="1500"/>
              </a:spcAft>
              <a:tabLst>
                <a:tab algn="l" pos="0"/>
              </a:tabLst>
            </a:pPr>
            <a:r>
              <a:rPr b="0" lang="en" sz="1100" spc="-1" strike="noStrike">
                <a:solidFill>
                  <a:srgbClr val="545860"/>
                </a:solidFill>
                <a:latin typeface="Open Sans"/>
                <a:ea typeface="Open Sans"/>
              </a:rPr>
              <a:t>Heads-up NOC-style </a:t>
            </a:r>
            <a:r>
              <a:rPr b="1" lang="en" sz="1100" spc="-1" strike="noStrike">
                <a:solidFill>
                  <a:srgbClr val="545860"/>
                </a:solidFill>
                <a:latin typeface="Open Sans"/>
                <a:ea typeface="Open Sans"/>
              </a:rPr>
              <a:t>automation dashboard </a:t>
            </a:r>
            <a:r>
              <a:rPr b="0" lang="en" sz="1100" spc="-1" strike="noStrike">
                <a:solidFill>
                  <a:srgbClr val="545860"/>
                </a:solidFill>
                <a:latin typeface="Open Sans"/>
                <a:ea typeface="Open Sans"/>
              </a:rPr>
              <a:t>displays everything going </a:t>
            </a:r>
            <a:br/>
            <a:r>
              <a:rPr b="0" lang="en" sz="1100" spc="-1" strike="noStrike">
                <a:solidFill>
                  <a:srgbClr val="545860"/>
                </a:solidFill>
                <a:latin typeface="Open Sans"/>
                <a:ea typeface="Open Sans"/>
              </a:rPr>
              <a:t>on in your Ansible environment.</a:t>
            </a:r>
            <a:endParaRPr b="0" lang="en-US" sz="1100" spc="-1" strike="noStrike">
              <a:latin typeface="Arial"/>
            </a:endParaRPr>
          </a:p>
        </p:txBody>
      </p:sp>
      <p:pic>
        <p:nvPicPr>
          <p:cNvPr id="2242" name="Google Shape;4001;p470" descr=""/>
          <p:cNvPicPr/>
          <p:nvPr/>
        </p:nvPicPr>
        <p:blipFill>
          <a:blip r:embed="rId1"/>
          <a:stretch/>
        </p:blipFill>
        <p:spPr>
          <a:xfrm>
            <a:off x="3354840" y="1583280"/>
            <a:ext cx="5090400" cy="2266200"/>
          </a:xfrm>
          <a:prstGeom prst="rect">
            <a:avLst/>
          </a:prstGeom>
          <a:ln w="38160">
            <a:solidFill>
              <a:srgbClr val="efefef"/>
            </a:solidFill>
            <a:round/>
          </a:ln>
        </p:spPr>
      </p:pic>
      <p:sp>
        <p:nvSpPr>
          <p:cNvPr id="2243" name="TextShape 2"/>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44" name="TextShape 3"/>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BB52D76D-C587-46A1-9263-2BFAA971691B}"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45"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Job Status Update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6" name="Google Shape;4010;p471" descr=""/>
          <p:cNvPicPr/>
          <p:nvPr/>
        </p:nvPicPr>
        <p:blipFill>
          <a:blip r:embed="rId1"/>
          <a:stretch/>
        </p:blipFill>
        <p:spPr>
          <a:xfrm>
            <a:off x="448560" y="1472040"/>
            <a:ext cx="4908600" cy="2148120"/>
          </a:xfrm>
          <a:prstGeom prst="rect">
            <a:avLst/>
          </a:prstGeom>
          <a:ln w="38160">
            <a:solidFill>
              <a:srgbClr val="efefef"/>
            </a:solidFill>
            <a:round/>
          </a:ln>
        </p:spPr>
      </p:pic>
      <p:sp>
        <p:nvSpPr>
          <p:cNvPr id="2247" name="CustomShape 1"/>
          <p:cNvSpPr/>
          <p:nvPr/>
        </p:nvSpPr>
        <p:spPr>
          <a:xfrm>
            <a:off x="5757120" y="2131200"/>
            <a:ext cx="2913120" cy="880560"/>
          </a:xfrm>
          <a:prstGeom prst="rect">
            <a:avLst/>
          </a:prstGeom>
          <a:noFill/>
          <a:ln>
            <a:noFill/>
          </a:ln>
        </p:spPr>
        <p:style>
          <a:lnRef idx="0"/>
          <a:fillRef idx="0"/>
          <a:effectRef idx="0"/>
          <a:fontRef idx="minor"/>
        </p:style>
        <p:txBody>
          <a:bodyPr>
            <a:noAutofit/>
          </a:bodyPr>
          <a:p>
            <a:pPr>
              <a:lnSpc>
                <a:spcPct val="115000"/>
              </a:lnSpc>
              <a:tabLst>
                <a:tab algn="l" pos="0"/>
              </a:tabLst>
            </a:pPr>
            <a:r>
              <a:rPr b="1" lang="en" sz="1100" spc="-1" strike="noStrike">
                <a:solidFill>
                  <a:srgbClr val="545860"/>
                </a:solidFill>
                <a:latin typeface="Open Sans"/>
                <a:ea typeface="Open Sans"/>
              </a:rPr>
              <a:t>Securely </a:t>
            </a:r>
            <a:r>
              <a:rPr b="0" lang="en" sz="1100" spc="-1" strike="noStrike">
                <a:solidFill>
                  <a:srgbClr val="545860"/>
                </a:solidFill>
                <a:latin typeface="Open Sans"/>
                <a:ea typeface="Open Sans"/>
              </a:rPr>
              <a:t>stores every Job that runs, and enables you to view them later, or export details through Tower’s API.</a:t>
            </a: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sp>
        <p:nvSpPr>
          <p:cNvPr id="2248" name="TextShape 2"/>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49" name="TextShape 3"/>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871CAFFD-7AA3-4958-9E6B-85C773954C65}"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50"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Activity Stream</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6" name="Google Shape;1910;p359" descr=""/>
          <p:cNvPicPr/>
          <p:nvPr/>
        </p:nvPicPr>
        <p:blipFill>
          <a:blip r:embed="rId1"/>
          <a:stretch/>
        </p:blipFill>
        <p:spPr>
          <a:xfrm>
            <a:off x="877680" y="909000"/>
            <a:ext cx="775800" cy="673920"/>
          </a:xfrm>
          <a:prstGeom prst="rect">
            <a:avLst/>
          </a:prstGeom>
          <a:ln>
            <a:noFill/>
          </a:ln>
        </p:spPr>
      </p:pic>
      <p:pic>
        <p:nvPicPr>
          <p:cNvPr id="1547" name="Google Shape;1911;p359" descr=""/>
          <p:cNvPicPr/>
          <p:nvPr/>
        </p:nvPicPr>
        <p:blipFill>
          <a:blip r:embed="rId2"/>
          <a:stretch/>
        </p:blipFill>
        <p:spPr>
          <a:xfrm>
            <a:off x="877680" y="1792800"/>
            <a:ext cx="775800" cy="673920"/>
          </a:xfrm>
          <a:prstGeom prst="rect">
            <a:avLst/>
          </a:prstGeom>
          <a:ln>
            <a:noFill/>
          </a:ln>
        </p:spPr>
      </p:pic>
      <p:pic>
        <p:nvPicPr>
          <p:cNvPr id="1548" name="Google Shape;1912;p359" descr=""/>
          <p:cNvPicPr/>
          <p:nvPr/>
        </p:nvPicPr>
        <p:blipFill>
          <a:blip r:embed="rId3"/>
          <a:stretch/>
        </p:blipFill>
        <p:spPr>
          <a:xfrm>
            <a:off x="877680" y="2676600"/>
            <a:ext cx="775800" cy="673920"/>
          </a:xfrm>
          <a:prstGeom prst="rect">
            <a:avLst/>
          </a:prstGeom>
          <a:ln>
            <a:noFill/>
          </a:ln>
        </p:spPr>
      </p:pic>
      <p:pic>
        <p:nvPicPr>
          <p:cNvPr id="1549" name="Google Shape;1913;p359" descr=""/>
          <p:cNvPicPr/>
          <p:nvPr/>
        </p:nvPicPr>
        <p:blipFill>
          <a:blip r:embed="rId4"/>
          <a:stretch/>
        </p:blipFill>
        <p:spPr>
          <a:xfrm>
            <a:off x="877680" y="3560400"/>
            <a:ext cx="775800" cy="673920"/>
          </a:xfrm>
          <a:prstGeom prst="rect">
            <a:avLst/>
          </a:prstGeom>
          <a:ln>
            <a:noFill/>
          </a:ln>
        </p:spPr>
      </p:pic>
      <p:sp>
        <p:nvSpPr>
          <p:cNvPr id="1550" name="CustomShape 1"/>
          <p:cNvSpPr/>
          <p:nvPr/>
        </p:nvSpPr>
        <p:spPr>
          <a:xfrm>
            <a:off x="1653840" y="1245960"/>
            <a:ext cx="9367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51" name="CustomShape 2"/>
          <p:cNvSpPr/>
          <p:nvPr/>
        </p:nvSpPr>
        <p:spPr>
          <a:xfrm>
            <a:off x="2590560" y="1053360"/>
            <a:ext cx="2347560" cy="38448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Ansible used  in silo</a:t>
            </a:r>
            <a:endParaRPr b="0" lang="en-US" sz="1400" spc="-1" strike="noStrike">
              <a:latin typeface="Arial"/>
            </a:endParaRPr>
          </a:p>
        </p:txBody>
      </p:sp>
      <p:sp>
        <p:nvSpPr>
          <p:cNvPr id="1552" name="CustomShape 3"/>
          <p:cNvSpPr/>
          <p:nvPr/>
        </p:nvSpPr>
        <p:spPr>
          <a:xfrm>
            <a:off x="2590560" y="1937520"/>
            <a:ext cx="2347560" cy="38448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DIY scripting automation</a:t>
            </a:r>
            <a:endParaRPr b="0" lang="en-US" sz="1400" spc="-1" strike="noStrike">
              <a:latin typeface="Arial"/>
            </a:endParaRPr>
          </a:p>
        </p:txBody>
      </p:sp>
      <p:sp>
        <p:nvSpPr>
          <p:cNvPr id="1553" name="CustomShape 4"/>
          <p:cNvSpPr/>
          <p:nvPr/>
        </p:nvSpPr>
        <p:spPr>
          <a:xfrm>
            <a:off x="1653840" y="2129760"/>
            <a:ext cx="9367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54" name="CustomShape 5"/>
          <p:cNvSpPr/>
          <p:nvPr/>
        </p:nvSpPr>
        <p:spPr>
          <a:xfrm>
            <a:off x="1653840" y="3013560"/>
            <a:ext cx="9367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55" name="CustomShape 6"/>
          <p:cNvSpPr/>
          <p:nvPr/>
        </p:nvSpPr>
        <p:spPr>
          <a:xfrm>
            <a:off x="2590560" y="2821320"/>
            <a:ext cx="2347560" cy="38448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Open source config management tool</a:t>
            </a:r>
            <a:endParaRPr b="0" lang="en-US" sz="1400" spc="-1" strike="noStrike">
              <a:latin typeface="Arial"/>
            </a:endParaRPr>
          </a:p>
        </p:txBody>
      </p:sp>
      <p:sp>
        <p:nvSpPr>
          <p:cNvPr id="1556" name="CustomShape 7"/>
          <p:cNvSpPr/>
          <p:nvPr/>
        </p:nvSpPr>
        <p:spPr>
          <a:xfrm>
            <a:off x="2590560" y="3705120"/>
            <a:ext cx="2347560" cy="38448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Proprietary vendor supplied automation</a:t>
            </a:r>
            <a:endParaRPr b="0" lang="en-US" sz="1400" spc="-1" strike="noStrike">
              <a:latin typeface="Arial"/>
            </a:endParaRPr>
          </a:p>
        </p:txBody>
      </p:sp>
      <p:sp>
        <p:nvSpPr>
          <p:cNvPr id="1557" name="CustomShape 8"/>
          <p:cNvSpPr/>
          <p:nvPr/>
        </p:nvSpPr>
        <p:spPr>
          <a:xfrm>
            <a:off x="1653840" y="3897720"/>
            <a:ext cx="9367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58" name="CustomShape 9"/>
          <p:cNvSpPr/>
          <p:nvPr/>
        </p:nvSpPr>
        <p:spPr>
          <a:xfrm>
            <a:off x="1234440" y="328320"/>
            <a:ext cx="6674760" cy="6361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 sz="2400" spc="-1" strike="noStrike">
                <a:solidFill>
                  <a:srgbClr val="000000"/>
                </a:solidFill>
                <a:latin typeface="Red Hat Display"/>
                <a:ea typeface="Red Hat Display"/>
              </a:rPr>
              <a:t>Automation is happening in silos</a:t>
            </a:r>
            <a:endParaRPr b="0" lang="en-US" sz="2400" spc="-1" strike="noStrike">
              <a:latin typeface="Arial"/>
            </a:endParaRPr>
          </a:p>
        </p:txBody>
      </p:sp>
      <p:sp>
        <p:nvSpPr>
          <p:cNvPr id="1559" name="CustomShape 10"/>
          <p:cNvSpPr/>
          <p:nvPr/>
        </p:nvSpPr>
        <p:spPr>
          <a:xfrm>
            <a:off x="591480" y="4234680"/>
            <a:ext cx="1348920" cy="28152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Network</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1560" name="CustomShape 11"/>
          <p:cNvSpPr/>
          <p:nvPr/>
        </p:nvSpPr>
        <p:spPr>
          <a:xfrm>
            <a:off x="507960" y="3314880"/>
            <a:ext cx="1515960" cy="28152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Infrastructure</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1561" name="CustomShape 12"/>
          <p:cNvSpPr/>
          <p:nvPr/>
        </p:nvSpPr>
        <p:spPr>
          <a:xfrm>
            <a:off x="591480" y="2430720"/>
            <a:ext cx="1348920" cy="28152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Security</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1562" name="CustomShape 13"/>
          <p:cNvSpPr/>
          <p:nvPr/>
        </p:nvSpPr>
        <p:spPr>
          <a:xfrm>
            <a:off x="591480" y="1546920"/>
            <a:ext cx="1348920" cy="28152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Developers</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1563" name="CustomShape 14"/>
          <p:cNvSpPr/>
          <p:nvPr/>
        </p:nvSpPr>
        <p:spPr>
          <a:xfrm>
            <a:off x="5478480" y="1792800"/>
            <a:ext cx="3444120" cy="1521720"/>
          </a:xfrm>
          <a:prstGeom prst="rect">
            <a:avLst/>
          </a:prstGeom>
          <a:noFill/>
          <a:ln>
            <a:noFill/>
          </a:ln>
        </p:spPr>
        <p:style>
          <a:lnRef idx="0"/>
          <a:fillRef idx="0"/>
          <a:effectRef idx="0"/>
          <a:fontRef idx="minor"/>
        </p:style>
        <p:txBody>
          <a:bodyPr lIns="68400" rIns="68400" tIns="68400" bIns="68400">
            <a:noAutofit/>
          </a:bodyPr>
          <a:p>
            <a:pPr>
              <a:lnSpc>
                <a:spcPct val="100000"/>
              </a:lnSpc>
              <a:tabLst>
                <a:tab algn="l" pos="0"/>
              </a:tabLst>
            </a:pPr>
            <a:r>
              <a:rPr b="0" lang="en" sz="2700" spc="-1" strike="noStrike">
                <a:solidFill>
                  <a:srgbClr val="000000"/>
                </a:solidFill>
                <a:latin typeface="Red Hat Display"/>
                <a:ea typeface="Red Hat Display"/>
              </a:rPr>
              <a:t>Is organic </a:t>
            </a:r>
            <a:endParaRPr b="0" lang="en-US" sz="2700" spc="-1" strike="noStrike">
              <a:latin typeface="Arial"/>
            </a:endParaRPr>
          </a:p>
          <a:p>
            <a:pPr>
              <a:lnSpc>
                <a:spcPct val="100000"/>
              </a:lnSpc>
              <a:tabLst>
                <a:tab algn="l" pos="0"/>
              </a:tabLst>
            </a:pPr>
            <a:r>
              <a:rPr b="0" lang="en" sz="2700" spc="-1" strike="noStrike">
                <a:solidFill>
                  <a:srgbClr val="000000"/>
                </a:solidFill>
                <a:latin typeface="Red Hat Display"/>
                <a:ea typeface="Red Hat Display"/>
              </a:rPr>
              <a:t>automation enough?</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CustomShape 1"/>
          <p:cNvSpPr/>
          <p:nvPr/>
        </p:nvSpPr>
        <p:spPr>
          <a:xfrm>
            <a:off x="378360" y="2084400"/>
            <a:ext cx="3427920" cy="88056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Tower’s multi-Playbook workflows chains any number of Playbooks together to create a single workflow. Different Jobs can be run depending on success or failure of the prior Playbook.</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pic>
        <p:nvPicPr>
          <p:cNvPr id="2252" name="Google Shape;4021;p472" descr=""/>
          <p:cNvPicPr/>
          <p:nvPr/>
        </p:nvPicPr>
        <p:blipFill>
          <a:blip r:embed="rId1"/>
          <a:srcRect l="0" t="0" r="0" b="14151"/>
          <a:stretch/>
        </p:blipFill>
        <p:spPr>
          <a:xfrm>
            <a:off x="4226040" y="1485000"/>
            <a:ext cx="4325400" cy="2172960"/>
          </a:xfrm>
          <a:prstGeom prst="rect">
            <a:avLst/>
          </a:prstGeom>
          <a:ln w="38160">
            <a:solidFill>
              <a:srgbClr val="efefef"/>
            </a:solidFill>
            <a:round/>
          </a:ln>
        </p:spPr>
      </p:pic>
      <p:sp>
        <p:nvSpPr>
          <p:cNvPr id="2253"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29743136-C491-46A8-9D27-9F772CE41575}"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54"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55"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Multi-Playbook Workflows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6" name="CustomShape 1"/>
          <p:cNvSpPr/>
          <p:nvPr/>
        </p:nvSpPr>
        <p:spPr>
          <a:xfrm>
            <a:off x="5565600" y="1947600"/>
            <a:ext cx="3461040" cy="124812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Connect multiple Tower nodes into a Tower cluster to add redundancy and capacity to your automation platform.</a:t>
            </a:r>
            <a:endParaRPr b="0" lang="en-US" sz="1100" spc="-1" strike="noStrike">
              <a:latin typeface="Arial"/>
            </a:endParaRPr>
          </a:p>
          <a:p>
            <a:pPr>
              <a:lnSpc>
                <a:spcPct val="115000"/>
              </a:lnSpc>
              <a:spcBef>
                <a:spcPts val="1500"/>
              </a:spcBef>
              <a:tabLst>
                <a:tab algn="l" pos="0"/>
              </a:tabLst>
            </a:pPr>
            <a:r>
              <a:rPr b="0" lang="en" sz="1100" spc="-1" strike="noStrike">
                <a:solidFill>
                  <a:srgbClr val="545860"/>
                </a:solidFill>
                <a:latin typeface="Open Sans"/>
                <a:ea typeface="Open Sans"/>
              </a:rPr>
              <a:t>Add reserved capacity and capacity by organization, and deploy remote execution nodes for additional local capacity.</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pic>
        <p:nvPicPr>
          <p:cNvPr id="2257" name="Google Shape;4031;p473" descr=""/>
          <p:cNvPicPr/>
          <p:nvPr/>
        </p:nvPicPr>
        <p:blipFill>
          <a:blip r:embed="rId1"/>
          <a:stretch/>
        </p:blipFill>
        <p:spPr>
          <a:xfrm>
            <a:off x="561600" y="1763280"/>
            <a:ext cx="4133880" cy="1942200"/>
          </a:xfrm>
          <a:prstGeom prst="rect">
            <a:avLst/>
          </a:prstGeom>
          <a:ln w="38160">
            <a:solidFill>
              <a:srgbClr val="efefef"/>
            </a:solidFill>
            <a:round/>
          </a:ln>
        </p:spPr>
      </p:pic>
      <p:sp>
        <p:nvSpPr>
          <p:cNvPr id="2258"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8E581885-F1FD-4E6C-873B-5E8BFAAC68C2}"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59"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60"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Scale-Out Clustering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1" name="CustomShape 1"/>
          <p:cNvSpPr/>
          <p:nvPr/>
        </p:nvSpPr>
        <p:spPr>
          <a:xfrm>
            <a:off x="349560" y="1212840"/>
            <a:ext cx="3347280" cy="2717280"/>
          </a:xfrm>
          <a:prstGeom prst="rect">
            <a:avLst/>
          </a:prstGeom>
          <a:noFill/>
          <a:ln>
            <a:noFill/>
          </a:ln>
        </p:spPr>
        <p:style>
          <a:lnRef idx="0"/>
          <a:fillRef idx="0"/>
          <a:effectRef idx="0"/>
          <a:fontRef idx="minor"/>
        </p:style>
        <p:txBody>
          <a:bodyPr>
            <a:noAutofit/>
          </a:bodyPr>
          <a:p>
            <a:pPr>
              <a:lnSpc>
                <a:spcPct val="115000"/>
              </a:lnSpc>
              <a:tabLst>
                <a:tab algn="l" pos="0"/>
              </a:tabLst>
            </a:pPr>
            <a:br/>
            <a:br/>
            <a:r>
              <a:rPr b="0" lang="en" sz="1100" spc="-1" strike="noStrike">
                <a:solidFill>
                  <a:srgbClr val="545860"/>
                </a:solidFill>
                <a:latin typeface="Open Sans"/>
                <a:ea typeface="Open Sans"/>
              </a:rPr>
              <a:t>Tower’s </a:t>
            </a:r>
            <a:r>
              <a:rPr b="1" lang="en" sz="1100" spc="-1" strike="noStrike">
                <a:solidFill>
                  <a:srgbClr val="545860"/>
                </a:solidFill>
                <a:latin typeface="Open Sans"/>
                <a:ea typeface="Open Sans"/>
              </a:rPr>
              <a:t>inventory syncing</a:t>
            </a:r>
            <a:r>
              <a:rPr b="0" lang="en" sz="1100" spc="-1" strike="noStrike">
                <a:solidFill>
                  <a:srgbClr val="545860"/>
                </a:solidFill>
                <a:latin typeface="Open Sans"/>
                <a:ea typeface="Open Sans"/>
              </a:rPr>
              <a:t> and </a:t>
            </a:r>
            <a:r>
              <a:rPr b="1" lang="en" sz="1100" spc="-1" strike="noStrike">
                <a:solidFill>
                  <a:srgbClr val="545860"/>
                </a:solidFill>
                <a:latin typeface="Open Sans"/>
                <a:ea typeface="Open Sans"/>
              </a:rPr>
              <a:t>provisioning callbacks </a:t>
            </a:r>
            <a:r>
              <a:rPr b="0" lang="en" sz="1100" spc="-1" strike="noStrike">
                <a:solidFill>
                  <a:srgbClr val="545860"/>
                </a:solidFill>
                <a:latin typeface="Open Sans"/>
                <a:ea typeface="Open Sans"/>
              </a:rPr>
              <a:t>allow nodes to request configuration on demand, enabling autoscaling.</a:t>
            </a:r>
            <a:endParaRPr b="0" lang="en-US" sz="1100" spc="-1" strike="noStrike">
              <a:latin typeface="Arial"/>
            </a:endParaRPr>
          </a:p>
          <a:p>
            <a:pPr>
              <a:lnSpc>
                <a:spcPct val="115000"/>
              </a:lnSpc>
              <a:spcBef>
                <a:spcPts val="1500"/>
              </a:spcBef>
              <a:tabLst>
                <a:tab algn="l" pos="0"/>
              </a:tabLst>
            </a:pPr>
            <a:r>
              <a:rPr b="0" lang="en" sz="1100" spc="-1" strike="noStrike">
                <a:solidFill>
                  <a:srgbClr val="545860"/>
                </a:solidFill>
                <a:latin typeface="Open Sans"/>
                <a:ea typeface="Open Sans"/>
              </a:rPr>
              <a:t>Smart Inventories allow you to organize and automate hosts across all your providers based on a powerful host fact query engine.</a:t>
            </a:r>
            <a:endParaRPr b="0" lang="en-US" sz="1100" spc="-1" strike="noStrike">
              <a:latin typeface="Arial"/>
            </a:endParaRPr>
          </a:p>
          <a:p>
            <a:pPr>
              <a:lnSpc>
                <a:spcPct val="115000"/>
              </a:lnSpc>
              <a:spcBef>
                <a:spcPts val="1500"/>
              </a:spcBef>
              <a:spcAft>
                <a:spcPts val="1500"/>
              </a:spcAft>
              <a:tabLst>
                <a:tab algn="l" pos="0"/>
              </a:tabLst>
            </a:pPr>
            <a:r>
              <a:rPr b="0" lang="en" sz="1100" spc="-1" strike="noStrike">
                <a:solidFill>
                  <a:srgbClr val="545860"/>
                </a:solidFill>
                <a:latin typeface="Open Sans"/>
                <a:ea typeface="Open Sans"/>
              </a:rPr>
              <a:t>See alerts from Red Hat Insights directly from Tower, and use Insights-provided Playbook Remediation to fix issues in your infrastructure.</a:t>
            </a:r>
            <a:endParaRPr b="0" lang="en-US" sz="1100" spc="-1" strike="noStrike">
              <a:latin typeface="Arial"/>
            </a:endParaRPr>
          </a:p>
        </p:txBody>
      </p:sp>
      <p:pic>
        <p:nvPicPr>
          <p:cNvPr id="2262" name="Google Shape;4041;p474" descr=""/>
          <p:cNvPicPr/>
          <p:nvPr/>
        </p:nvPicPr>
        <p:blipFill>
          <a:blip r:embed="rId1"/>
          <a:stretch/>
        </p:blipFill>
        <p:spPr>
          <a:xfrm>
            <a:off x="3989880" y="1160280"/>
            <a:ext cx="4498920" cy="2822400"/>
          </a:xfrm>
          <a:prstGeom prst="rect">
            <a:avLst/>
          </a:prstGeom>
          <a:ln w="38160">
            <a:solidFill>
              <a:srgbClr val="efefef"/>
            </a:solidFill>
            <a:round/>
          </a:ln>
        </p:spPr>
      </p:pic>
      <p:sp>
        <p:nvSpPr>
          <p:cNvPr id="2263"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ECA4CFE4-4389-48E6-8CEE-AFA93304D933}"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64"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65"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Manage and Track Your Inventory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6" name="Google Shape;4050;p475" descr=""/>
          <p:cNvPicPr/>
          <p:nvPr/>
        </p:nvPicPr>
        <p:blipFill>
          <a:blip r:embed="rId1"/>
          <a:stretch/>
        </p:blipFill>
        <p:spPr>
          <a:xfrm>
            <a:off x="410400" y="1539000"/>
            <a:ext cx="4489920" cy="2827080"/>
          </a:xfrm>
          <a:prstGeom prst="rect">
            <a:avLst/>
          </a:prstGeom>
          <a:ln w="38160">
            <a:solidFill>
              <a:srgbClr val="efefef"/>
            </a:solidFill>
            <a:round/>
          </a:ln>
        </p:spPr>
      </p:pic>
      <p:sp>
        <p:nvSpPr>
          <p:cNvPr id="2267" name="CustomShape 1"/>
          <p:cNvSpPr/>
          <p:nvPr/>
        </p:nvSpPr>
        <p:spPr>
          <a:xfrm>
            <a:off x="5246280" y="2436120"/>
            <a:ext cx="3461040" cy="88056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Enables you to schedule any Job now, </a:t>
            </a:r>
            <a:br/>
            <a:r>
              <a:rPr b="0" lang="en" sz="1100" spc="-1" strike="noStrike">
                <a:solidFill>
                  <a:srgbClr val="545860"/>
                </a:solidFill>
                <a:latin typeface="Open Sans"/>
                <a:ea typeface="Open Sans"/>
              </a:rPr>
              <a:t>later, or forever.</a:t>
            </a: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sp>
        <p:nvSpPr>
          <p:cNvPr id="2268"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E0416100-02D2-4E06-BADB-97276EBA45D3}"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69"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70"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Schedule Jobs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1" name="CustomShape 1"/>
          <p:cNvSpPr/>
          <p:nvPr/>
        </p:nvSpPr>
        <p:spPr>
          <a:xfrm>
            <a:off x="384480" y="2131200"/>
            <a:ext cx="3049560" cy="880560"/>
          </a:xfrm>
          <a:prstGeom prst="rect">
            <a:avLst/>
          </a:prstGeom>
          <a:noFill/>
          <a:ln>
            <a:noFill/>
          </a:ln>
        </p:spPr>
        <p:style>
          <a:lnRef idx="0"/>
          <a:fillRef idx="0"/>
          <a:effectRef idx="0"/>
          <a:fontRef idx="minor"/>
        </p:style>
        <p:txBody>
          <a:bodyPr>
            <a:noAutofit/>
          </a:bodyPr>
          <a:p>
            <a:pPr>
              <a:lnSpc>
                <a:spcPct val="115000"/>
              </a:lnSpc>
              <a:spcAft>
                <a:spcPts val="1500"/>
              </a:spcAft>
              <a:tabLst>
                <a:tab algn="l" pos="0"/>
              </a:tabLst>
            </a:pPr>
            <a:r>
              <a:rPr b="0" lang="en" sz="1100" spc="-1" strike="noStrike">
                <a:solidFill>
                  <a:srgbClr val="545860"/>
                </a:solidFill>
                <a:latin typeface="Open Sans"/>
                <a:ea typeface="Open Sans"/>
              </a:rPr>
              <a:t>Stay informed of your automation status </a:t>
            </a:r>
            <a:br/>
            <a:r>
              <a:rPr b="0" lang="en" sz="1100" spc="-1" strike="noStrike">
                <a:solidFill>
                  <a:srgbClr val="545860"/>
                </a:solidFill>
                <a:latin typeface="Open Sans"/>
                <a:ea typeface="Open Sans"/>
              </a:rPr>
              <a:t>via </a:t>
            </a:r>
            <a:r>
              <a:rPr b="1" lang="en" sz="1100" spc="-1" strike="noStrike">
                <a:solidFill>
                  <a:srgbClr val="545860"/>
                </a:solidFill>
                <a:latin typeface="Open Sans"/>
                <a:ea typeface="Open Sans"/>
              </a:rPr>
              <a:t>integrated notifications</a:t>
            </a:r>
            <a:r>
              <a:rPr b="0" lang="en" sz="1100" spc="-1" strike="noStrike">
                <a:solidFill>
                  <a:srgbClr val="545860"/>
                </a:solidFill>
                <a:latin typeface="Open Sans"/>
                <a:ea typeface="Open Sans"/>
              </a:rPr>
              <a:t>. Connect Slack, Hipchat, SMS, email and more.</a:t>
            </a:r>
            <a:endParaRPr b="0" lang="en-US" sz="1100" spc="-1" strike="noStrike">
              <a:latin typeface="Arial"/>
            </a:endParaRPr>
          </a:p>
        </p:txBody>
      </p:sp>
      <p:pic>
        <p:nvPicPr>
          <p:cNvPr id="2272" name="Google Shape;4061;p476" descr=""/>
          <p:cNvPicPr/>
          <p:nvPr/>
        </p:nvPicPr>
        <p:blipFill>
          <a:blip r:embed="rId1"/>
          <a:srcRect l="0" t="2497" r="1672" b="0"/>
          <a:stretch/>
        </p:blipFill>
        <p:spPr>
          <a:xfrm>
            <a:off x="4092840" y="1642320"/>
            <a:ext cx="4395960" cy="2400840"/>
          </a:xfrm>
          <a:prstGeom prst="rect">
            <a:avLst/>
          </a:prstGeom>
          <a:ln w="38160">
            <a:solidFill>
              <a:srgbClr val="f3f3f3"/>
            </a:solidFill>
            <a:round/>
          </a:ln>
        </p:spPr>
      </p:pic>
      <p:sp>
        <p:nvSpPr>
          <p:cNvPr id="2273"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50B6036A-83E8-4619-81B3-462873777C82}"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74"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75"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Integrated Notifications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6" name="Google Shape;4070;p477" descr=""/>
          <p:cNvPicPr/>
          <p:nvPr/>
        </p:nvPicPr>
        <p:blipFill>
          <a:blip r:embed="rId1"/>
          <a:stretch/>
        </p:blipFill>
        <p:spPr>
          <a:xfrm>
            <a:off x="572760" y="1422360"/>
            <a:ext cx="4473360" cy="2298240"/>
          </a:xfrm>
          <a:prstGeom prst="rect">
            <a:avLst/>
          </a:prstGeom>
          <a:ln w="38160">
            <a:solidFill>
              <a:srgbClr val="efefef"/>
            </a:solidFill>
            <a:round/>
          </a:ln>
        </p:spPr>
      </p:pic>
      <p:sp>
        <p:nvSpPr>
          <p:cNvPr id="2277" name="CustomShape 1"/>
          <p:cNvSpPr/>
          <p:nvPr/>
        </p:nvSpPr>
        <p:spPr>
          <a:xfrm>
            <a:off x="5393160" y="1904400"/>
            <a:ext cx="3431520" cy="133416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Tower lets you launch Playbooks with just a </a:t>
            </a:r>
            <a:br/>
            <a:r>
              <a:rPr b="0" lang="en" sz="1100" spc="-1" strike="noStrike">
                <a:solidFill>
                  <a:srgbClr val="545860"/>
                </a:solidFill>
                <a:latin typeface="Open Sans"/>
                <a:ea typeface="Open Sans"/>
              </a:rPr>
              <a:t>single click. It can prompt you for variables, </a:t>
            </a:r>
            <a:br/>
            <a:r>
              <a:rPr b="0" lang="en" sz="1100" spc="-1" strike="noStrike">
                <a:solidFill>
                  <a:srgbClr val="545860"/>
                </a:solidFill>
                <a:latin typeface="Open Sans"/>
                <a:ea typeface="Open Sans"/>
              </a:rPr>
              <a:t>let you choose from available secure credentials </a:t>
            </a:r>
            <a:br/>
            <a:r>
              <a:rPr b="0" lang="en" sz="1100" spc="-1" strike="noStrike">
                <a:solidFill>
                  <a:srgbClr val="545860"/>
                </a:solidFill>
                <a:latin typeface="Open Sans"/>
                <a:ea typeface="Open Sans"/>
              </a:rPr>
              <a:t>and monitor the resulting deployments.</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sp>
        <p:nvSpPr>
          <p:cNvPr id="2278"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BB7A74C5-D9E3-4192-9DB7-08A4346ADF05}"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79"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80"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Self-Service IT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1" name="Google Shape;4080;p478" descr=""/>
          <p:cNvPicPr/>
          <p:nvPr/>
        </p:nvPicPr>
        <p:blipFill>
          <a:blip r:embed="rId1"/>
          <a:stretch/>
        </p:blipFill>
        <p:spPr>
          <a:xfrm>
            <a:off x="454320" y="1481760"/>
            <a:ext cx="4618440" cy="2017080"/>
          </a:xfrm>
          <a:prstGeom prst="rect">
            <a:avLst/>
          </a:prstGeom>
          <a:ln w="38160">
            <a:solidFill>
              <a:srgbClr val="efefef"/>
            </a:solidFill>
            <a:round/>
          </a:ln>
        </p:spPr>
      </p:pic>
      <p:sp>
        <p:nvSpPr>
          <p:cNvPr id="2282" name="CustomShape 1"/>
          <p:cNvSpPr/>
          <p:nvPr/>
        </p:nvSpPr>
        <p:spPr>
          <a:xfrm>
            <a:off x="5565600" y="1947600"/>
            <a:ext cx="3461040" cy="124812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Connect Tower to your external logging and analytics provider to perform analysis of automation and event correlation across your entire environment.</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spcAft>
                <a:spcPts val="1500"/>
              </a:spcAft>
              <a:tabLst>
                <a:tab algn="l" pos="0"/>
              </a:tabLst>
            </a:pPr>
            <a:endParaRPr b="0" lang="en-US" sz="1100" spc="-1" strike="noStrike">
              <a:latin typeface="Arial"/>
            </a:endParaRPr>
          </a:p>
        </p:txBody>
      </p:sp>
      <p:sp>
        <p:nvSpPr>
          <p:cNvPr id="2283" name="TextShape 2"/>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42612078-07D2-4119-BB63-99873E6817FB}"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284" name="TextShape 3"/>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solidFill>
                <a:srgbClr val="000000"/>
              </a:solidFill>
              <a:latin typeface="Arial"/>
            </a:endParaRPr>
          </a:p>
        </p:txBody>
      </p:sp>
      <p:sp>
        <p:nvSpPr>
          <p:cNvPr id="2285" name="TextShape 4"/>
          <p:cNvSpPr txBox="1"/>
          <p:nvPr/>
        </p:nvSpPr>
        <p:spPr>
          <a:xfrm>
            <a:off x="826560" y="929880"/>
            <a:ext cx="7490520" cy="328320"/>
          </a:xfrm>
          <a:prstGeom prst="rect">
            <a:avLst/>
          </a:prstGeom>
          <a:noFill/>
          <a:ln>
            <a:noFill/>
          </a:ln>
        </p:spPr>
        <p:txBody>
          <a:bodyPr tIns="91440" bIns="91440">
            <a:noAutofit/>
          </a:bodyPr>
          <a:p>
            <a:pPr>
              <a:lnSpc>
                <a:spcPct val="100000"/>
              </a:lnSpc>
              <a:tabLst>
                <a:tab algn="l" pos="0"/>
              </a:tabLst>
            </a:pPr>
            <a:r>
              <a:rPr b="0" lang="en" sz="1400" spc="-1" strike="noStrike">
                <a:solidFill>
                  <a:srgbClr val="000000"/>
                </a:solidFill>
                <a:latin typeface="Proxima Nova"/>
                <a:ea typeface="Proxima Nova"/>
              </a:rPr>
              <a:t>External Logging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TextShape 1"/>
          <p:cNvSpPr txBox="1"/>
          <p:nvPr/>
        </p:nvSpPr>
        <p:spPr>
          <a:xfrm>
            <a:off x="826560" y="1660680"/>
            <a:ext cx="7490520" cy="1821960"/>
          </a:xfrm>
          <a:prstGeom prst="rect">
            <a:avLst/>
          </a:prstGeom>
          <a:noFill/>
          <a:ln>
            <a:noFill/>
          </a:ln>
        </p:spPr>
        <p:txBody>
          <a:bodyPr tIns="91440" bIns="91440" anchor="ctr">
            <a:noAutofit/>
          </a:bodyPr>
          <a:p>
            <a:pPr>
              <a:lnSpc>
                <a:spcPct val="100000"/>
              </a:lnSpc>
              <a:tabLst>
                <a:tab algn="l" pos="0"/>
              </a:tabLst>
            </a:pPr>
            <a:r>
              <a:rPr b="1" lang="en" sz="2800" spc="-1" strike="noStrike">
                <a:solidFill>
                  <a:srgbClr val="000000"/>
                </a:solidFill>
                <a:latin typeface="Overpass"/>
                <a:ea typeface="Overpass"/>
              </a:rPr>
              <a:t>Use Cases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7" name="TextShape 1"/>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CCFBC578-2786-48CF-950A-4E15A6D9AA64}"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pic>
        <p:nvPicPr>
          <p:cNvPr id="2288" name="Google Shape;4097;p480" descr="C:\Users\akerr\Desktop\PNG\Layer 2 Switch.png"/>
          <p:cNvPicPr/>
          <p:nvPr/>
        </p:nvPicPr>
        <p:blipFill>
          <a:blip r:embed="rId1"/>
          <a:stretch/>
        </p:blipFill>
        <p:spPr>
          <a:xfrm>
            <a:off x="6479640" y="3600360"/>
            <a:ext cx="333000" cy="333000"/>
          </a:xfrm>
          <a:prstGeom prst="rect">
            <a:avLst/>
          </a:prstGeom>
          <a:ln>
            <a:noFill/>
          </a:ln>
        </p:spPr>
      </p:pic>
      <p:pic>
        <p:nvPicPr>
          <p:cNvPr id="2289" name="Google Shape;4098;p480" descr="C:\Users\akerr\Desktop\PNG\Layer 2 Switch.png"/>
          <p:cNvPicPr/>
          <p:nvPr/>
        </p:nvPicPr>
        <p:blipFill>
          <a:blip r:embed="rId2"/>
          <a:stretch/>
        </p:blipFill>
        <p:spPr>
          <a:xfrm>
            <a:off x="7348680" y="3600360"/>
            <a:ext cx="333000" cy="333000"/>
          </a:xfrm>
          <a:prstGeom prst="rect">
            <a:avLst/>
          </a:prstGeom>
          <a:ln>
            <a:noFill/>
          </a:ln>
        </p:spPr>
      </p:pic>
      <p:pic>
        <p:nvPicPr>
          <p:cNvPr id="2290" name="Google Shape;4099;p480" descr="C:\Users\akerr\Desktop\PNG\Firewall.png"/>
          <p:cNvPicPr/>
          <p:nvPr/>
        </p:nvPicPr>
        <p:blipFill>
          <a:blip r:embed="rId3"/>
          <a:stretch/>
        </p:blipFill>
        <p:spPr>
          <a:xfrm>
            <a:off x="6880320" y="2089440"/>
            <a:ext cx="444240" cy="334800"/>
          </a:xfrm>
          <a:prstGeom prst="rect">
            <a:avLst/>
          </a:prstGeom>
          <a:ln>
            <a:noFill/>
          </a:ln>
        </p:spPr>
      </p:pic>
      <p:pic>
        <p:nvPicPr>
          <p:cNvPr id="2291" name="Google Shape;4100;p480" descr="C:\Users\akerr\Desktop\PNG\Router.png"/>
          <p:cNvPicPr/>
          <p:nvPr/>
        </p:nvPicPr>
        <p:blipFill>
          <a:blip r:embed="rId4"/>
          <a:stretch/>
        </p:blipFill>
        <p:spPr>
          <a:xfrm>
            <a:off x="6935760" y="1376640"/>
            <a:ext cx="333000" cy="333000"/>
          </a:xfrm>
          <a:prstGeom prst="rect">
            <a:avLst/>
          </a:prstGeom>
          <a:ln>
            <a:noFill/>
          </a:ln>
        </p:spPr>
      </p:pic>
      <p:sp>
        <p:nvSpPr>
          <p:cNvPr id="2292" name="CustomShape 2"/>
          <p:cNvSpPr/>
          <p:nvPr/>
        </p:nvSpPr>
        <p:spPr>
          <a:xfrm>
            <a:off x="7102440" y="1710000"/>
            <a:ext cx="360" cy="37908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293" name="CustomShape 3"/>
          <p:cNvSpPr/>
          <p:nvPr/>
        </p:nvSpPr>
        <p:spPr>
          <a:xfrm>
            <a:off x="7102440" y="2424600"/>
            <a:ext cx="360" cy="3326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294" name="CustomShape 4"/>
          <p:cNvSpPr/>
          <p:nvPr/>
        </p:nvSpPr>
        <p:spPr>
          <a:xfrm flipH="1">
            <a:off x="6646320" y="2928960"/>
            <a:ext cx="460080" cy="6710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295" name="CustomShape 5"/>
          <p:cNvSpPr/>
          <p:nvPr/>
        </p:nvSpPr>
        <p:spPr>
          <a:xfrm>
            <a:off x="7099200" y="2936520"/>
            <a:ext cx="415800" cy="6631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296" name="CustomShape 6"/>
          <p:cNvSpPr/>
          <p:nvPr/>
        </p:nvSpPr>
        <p:spPr>
          <a:xfrm>
            <a:off x="5289480" y="3610080"/>
            <a:ext cx="1104840" cy="31356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VLANs</a:t>
            </a:r>
            <a:endParaRPr b="0" lang="en-US" sz="1200" spc="-1" strike="noStrike">
              <a:latin typeface="Arial"/>
            </a:endParaRPr>
          </a:p>
        </p:txBody>
      </p:sp>
      <p:sp>
        <p:nvSpPr>
          <p:cNvPr id="2297" name="CustomShape 7"/>
          <p:cNvSpPr/>
          <p:nvPr/>
        </p:nvSpPr>
        <p:spPr>
          <a:xfrm>
            <a:off x="5289480" y="2767320"/>
            <a:ext cx="1104840" cy="31356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SVIs</a:t>
            </a:r>
            <a:endParaRPr b="0" lang="en-US" sz="1200" spc="-1" strike="noStrike">
              <a:latin typeface="Arial"/>
            </a:endParaRPr>
          </a:p>
        </p:txBody>
      </p:sp>
      <p:sp>
        <p:nvSpPr>
          <p:cNvPr id="2298" name="CustomShape 8"/>
          <p:cNvSpPr/>
          <p:nvPr/>
        </p:nvSpPr>
        <p:spPr>
          <a:xfrm>
            <a:off x="5289480" y="2027520"/>
            <a:ext cx="1104840" cy="45864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Firewall Context</a:t>
            </a:r>
            <a:endParaRPr b="0" lang="en-US" sz="1200" spc="-1" strike="noStrike">
              <a:latin typeface="Arial"/>
            </a:endParaRPr>
          </a:p>
        </p:txBody>
      </p:sp>
      <p:sp>
        <p:nvSpPr>
          <p:cNvPr id="2299" name="CustomShape 9"/>
          <p:cNvSpPr/>
          <p:nvPr/>
        </p:nvSpPr>
        <p:spPr>
          <a:xfrm>
            <a:off x="5289480" y="1251000"/>
            <a:ext cx="876960" cy="45864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Routing/</a:t>
            </a:r>
            <a:endParaRPr b="0" lang="en-US" sz="1200" spc="-1" strike="noStrike">
              <a:latin typeface="Arial"/>
            </a:endParaRPr>
          </a:p>
          <a:p>
            <a:pPr>
              <a:lnSpc>
                <a:spcPct val="90000"/>
              </a:lnSpc>
              <a:tabLst>
                <a:tab algn="l" pos="0"/>
              </a:tabLst>
            </a:pPr>
            <a:r>
              <a:rPr b="0" lang="en" sz="1200" spc="-1" strike="noStrike">
                <a:solidFill>
                  <a:srgbClr val="555960"/>
                </a:solidFill>
                <a:latin typeface="Overpass"/>
                <a:ea typeface="Overpass"/>
              </a:rPr>
              <a:t>Peering</a:t>
            </a:r>
            <a:endParaRPr b="0" lang="en-US" sz="1200" spc="-1" strike="noStrike">
              <a:latin typeface="Arial"/>
            </a:endParaRPr>
          </a:p>
        </p:txBody>
      </p:sp>
      <p:pic>
        <p:nvPicPr>
          <p:cNvPr id="2300" name="Google Shape;4103;p480" descr="C:\Users\akerr\Desktop\PNG\Router.png"/>
          <p:cNvPicPr/>
          <p:nvPr/>
        </p:nvPicPr>
        <p:blipFill>
          <a:blip r:embed="rId5"/>
          <a:stretch/>
        </p:blipFill>
        <p:spPr>
          <a:xfrm>
            <a:off x="6935760" y="2757600"/>
            <a:ext cx="333000" cy="333000"/>
          </a:xfrm>
          <a:prstGeom prst="rect">
            <a:avLst/>
          </a:prstGeom>
          <a:ln>
            <a:noFill/>
          </a:ln>
        </p:spPr>
      </p:pic>
      <p:sp>
        <p:nvSpPr>
          <p:cNvPr id="2301" name="TextShape 10"/>
          <p:cNvSpPr txBox="1"/>
          <p:nvPr/>
        </p:nvSpPr>
        <p:spPr>
          <a:xfrm>
            <a:off x="488160" y="1210320"/>
            <a:ext cx="4128120" cy="3406680"/>
          </a:xfrm>
          <a:prstGeom prst="rect">
            <a:avLst/>
          </a:prstGeom>
          <a:noFill/>
          <a:ln>
            <a:noFill/>
          </a:ln>
        </p:spPr>
        <p:txBody>
          <a:bodyPr tIns="91440" bIns="91440">
            <a:noAutofit/>
          </a:bodyPr>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Automate the deployment of the individual components as a workflow.</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Make that workflow available to operators.</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Force changes to workflow to maintain compliance</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Run that workflow on a regular bases to detect any deviation from the original deployment.</a:t>
            </a:r>
            <a:endParaRPr b="0" lang="en-US" sz="1400" spc="-1" strike="noStrike">
              <a:latin typeface="Arial"/>
            </a:endParaRPr>
          </a:p>
        </p:txBody>
      </p:sp>
      <p:sp>
        <p:nvSpPr>
          <p:cNvPr id="2302" name="TextShape 11"/>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Overpass"/>
                <a:ea typeface="Overpass"/>
              </a:rPr>
              <a:t>Automating Complex Tasks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CustomShape 1"/>
          <p:cNvSpPr/>
          <p:nvPr/>
        </p:nvSpPr>
        <p:spPr>
          <a:xfrm>
            <a:off x="7527600" y="1253520"/>
            <a:ext cx="1302120" cy="2432520"/>
          </a:xfrm>
          <a:prstGeom prst="roundRect">
            <a:avLst>
              <a:gd name="adj" fmla="val 9818"/>
            </a:avLst>
          </a:prstGeom>
          <a:noFill/>
          <a:ln w="9360">
            <a:solidFill>
              <a:srgbClr val="000000"/>
            </a:solidFill>
            <a:round/>
          </a:ln>
        </p:spPr>
        <p:style>
          <a:lnRef idx="0"/>
          <a:fillRef idx="0"/>
          <a:effectRef idx="0"/>
          <a:fontRef idx="minor"/>
        </p:style>
      </p:sp>
      <p:sp>
        <p:nvSpPr>
          <p:cNvPr id="2304" name="CustomShape 2"/>
          <p:cNvSpPr/>
          <p:nvPr/>
        </p:nvSpPr>
        <p:spPr>
          <a:xfrm>
            <a:off x="7527600" y="1253520"/>
            <a:ext cx="1302120" cy="2432520"/>
          </a:xfrm>
          <a:prstGeom prst="roundRect">
            <a:avLst>
              <a:gd name="adj" fmla="val 9818"/>
            </a:avLst>
          </a:prstGeom>
          <a:solidFill>
            <a:schemeClr val="lt1"/>
          </a:solidFill>
          <a:ln w="9360">
            <a:solidFill>
              <a:srgbClr val="f2f2f2"/>
            </a:solidFill>
            <a:round/>
          </a:ln>
        </p:spPr>
        <p:style>
          <a:lnRef idx="0"/>
          <a:fillRef idx="0"/>
          <a:effectRef idx="0"/>
          <a:fontRef idx="minor"/>
        </p:style>
      </p:sp>
      <p:sp>
        <p:nvSpPr>
          <p:cNvPr id="2305" name="CustomShape 3"/>
          <p:cNvSpPr/>
          <p:nvPr/>
        </p:nvSpPr>
        <p:spPr>
          <a:xfrm>
            <a:off x="4615560" y="1268640"/>
            <a:ext cx="1302120" cy="2355120"/>
          </a:xfrm>
          <a:prstGeom prst="roundRect">
            <a:avLst>
              <a:gd name="adj" fmla="val 9818"/>
            </a:avLst>
          </a:prstGeom>
          <a:solidFill>
            <a:schemeClr val="lt1"/>
          </a:solidFill>
          <a:ln w="9360">
            <a:solidFill>
              <a:srgbClr val="000000"/>
            </a:solidFill>
            <a:round/>
          </a:ln>
        </p:spPr>
        <p:style>
          <a:lnRef idx="0"/>
          <a:fillRef idx="0"/>
          <a:effectRef idx="0"/>
          <a:fontRef idx="minor"/>
        </p:style>
      </p:sp>
      <p:sp>
        <p:nvSpPr>
          <p:cNvPr id="2306" name="TextShape 4"/>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E344DFB5-0179-4D81-994B-912A78AC91BB}"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
        <p:nvSpPr>
          <p:cNvPr id="2307" name="CustomShape 5"/>
          <p:cNvSpPr/>
          <p:nvPr/>
        </p:nvSpPr>
        <p:spPr>
          <a:xfrm>
            <a:off x="4615560" y="1268640"/>
            <a:ext cx="1302120" cy="2355120"/>
          </a:xfrm>
          <a:prstGeom prst="roundRect">
            <a:avLst>
              <a:gd name="adj" fmla="val 9818"/>
            </a:avLst>
          </a:prstGeom>
          <a:noFill/>
          <a:ln w="9360">
            <a:solidFill>
              <a:srgbClr val="000000"/>
            </a:solidFill>
            <a:round/>
          </a:ln>
        </p:spPr>
        <p:style>
          <a:lnRef idx="0"/>
          <a:fillRef idx="0"/>
          <a:effectRef idx="0"/>
          <a:fontRef idx="minor"/>
        </p:style>
      </p:sp>
      <p:sp>
        <p:nvSpPr>
          <p:cNvPr id="2308" name="TextShape 6"/>
          <p:cNvSpPr txBox="1"/>
          <p:nvPr/>
        </p:nvSpPr>
        <p:spPr>
          <a:xfrm>
            <a:off x="355680" y="1565640"/>
            <a:ext cx="4010400" cy="2875320"/>
          </a:xfrm>
          <a:prstGeom prst="rect">
            <a:avLst/>
          </a:prstGeom>
          <a:noFill/>
          <a:ln>
            <a:noFill/>
          </a:ln>
        </p:spPr>
        <p:txBody>
          <a:bodyPr>
            <a:noAutofit/>
          </a:bodyPr>
          <a:p>
            <a:pPr marL="457200" indent="-317160">
              <a:lnSpc>
                <a:spcPct val="100000"/>
              </a:lnSpc>
              <a:spcBef>
                <a:spcPts val="281"/>
              </a:spcBef>
              <a:buClr>
                <a:srgbClr val="000000"/>
              </a:buClr>
              <a:buFont typeface="Overpass"/>
              <a:buAutoNum type="arabicPeriod"/>
            </a:pPr>
            <a:r>
              <a:rPr b="0" lang="en" sz="1400" spc="-1" strike="noStrike">
                <a:solidFill>
                  <a:srgbClr val="000000"/>
                </a:solidFill>
                <a:latin typeface="Proxima Nova"/>
                <a:ea typeface="Proxima Nova"/>
              </a:rPr>
              <a:t>Automate the creation of the VPC and network components.</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Deploy the same routers, load-balancers, and firewalls that you use on-site.</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Automate the entire network in a uniform way.</a:t>
            </a:r>
            <a:endParaRPr b="0" lang="en-US" sz="1400" spc="-1" strike="noStrike">
              <a:latin typeface="Arial"/>
            </a:endParaRPr>
          </a:p>
          <a:p>
            <a:pPr marL="1800" indent="-1440">
              <a:lnSpc>
                <a:spcPct val="100000"/>
              </a:lnSpc>
              <a:spcBef>
                <a:spcPts val="360"/>
              </a:spcBef>
              <a:tabLst>
                <a:tab algn="l" pos="0"/>
              </a:tabLst>
            </a:pPr>
            <a:endParaRPr b="0" lang="en-US" sz="1400" spc="-1" strike="noStrike">
              <a:latin typeface="Arial"/>
            </a:endParaRPr>
          </a:p>
        </p:txBody>
      </p:sp>
      <p:pic>
        <p:nvPicPr>
          <p:cNvPr id="2309" name="Google Shape;4216;p484" descr=""/>
          <p:cNvPicPr/>
          <p:nvPr/>
        </p:nvPicPr>
        <p:blipFill>
          <a:blip r:embed="rId1"/>
          <a:stretch/>
        </p:blipFill>
        <p:spPr>
          <a:xfrm>
            <a:off x="7864920" y="734400"/>
            <a:ext cx="685800" cy="391320"/>
          </a:xfrm>
          <a:prstGeom prst="rect">
            <a:avLst/>
          </a:prstGeom>
          <a:ln>
            <a:noFill/>
          </a:ln>
        </p:spPr>
      </p:pic>
      <p:sp>
        <p:nvSpPr>
          <p:cNvPr id="2310" name="CustomShape 7"/>
          <p:cNvSpPr/>
          <p:nvPr/>
        </p:nvSpPr>
        <p:spPr>
          <a:xfrm>
            <a:off x="4605120" y="1313280"/>
            <a:ext cx="1302120" cy="25812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000" spc="-1" strike="noStrike">
                <a:solidFill>
                  <a:srgbClr val="555960"/>
                </a:solidFill>
                <a:latin typeface="Open Sans"/>
                <a:ea typeface="Open Sans"/>
              </a:rPr>
              <a:t>VPC</a:t>
            </a:r>
            <a:endParaRPr b="0" lang="en-US" sz="1000" spc="-1" strike="noStrike">
              <a:latin typeface="Arial"/>
            </a:endParaRPr>
          </a:p>
        </p:txBody>
      </p:sp>
      <p:sp>
        <p:nvSpPr>
          <p:cNvPr id="2311" name="CustomShape 8"/>
          <p:cNvSpPr/>
          <p:nvPr/>
        </p:nvSpPr>
        <p:spPr>
          <a:xfrm>
            <a:off x="4681440" y="2033280"/>
            <a:ext cx="1302120" cy="20268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200" spc="-1" strike="noStrike">
                <a:solidFill>
                  <a:srgbClr val="3a81ba"/>
                </a:solidFill>
                <a:latin typeface="Open Sans"/>
                <a:ea typeface="Open Sans"/>
              </a:rPr>
              <a:t>Host</a:t>
            </a:r>
            <a:endParaRPr b="0" lang="en-US" sz="1200" spc="-1" strike="noStrike">
              <a:latin typeface="Arial"/>
            </a:endParaRPr>
          </a:p>
        </p:txBody>
      </p:sp>
      <p:sp>
        <p:nvSpPr>
          <p:cNvPr id="2312" name="CustomShape 9"/>
          <p:cNvSpPr/>
          <p:nvPr/>
        </p:nvSpPr>
        <p:spPr>
          <a:xfrm>
            <a:off x="7537680" y="1288800"/>
            <a:ext cx="1292040" cy="25812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000" spc="-1" strike="noStrike">
                <a:solidFill>
                  <a:srgbClr val="555960"/>
                </a:solidFill>
                <a:latin typeface="Open Sans"/>
                <a:ea typeface="Open Sans"/>
              </a:rPr>
              <a:t>Resource Group</a:t>
            </a:r>
            <a:endParaRPr b="0" lang="en-US" sz="1000" spc="-1" strike="noStrike">
              <a:latin typeface="Arial"/>
            </a:endParaRPr>
          </a:p>
        </p:txBody>
      </p:sp>
      <p:pic>
        <p:nvPicPr>
          <p:cNvPr id="2313" name="Google Shape;4220;p484" descr="C:\Users\akerr\Desktop\PNG\Router.png"/>
          <p:cNvPicPr/>
          <p:nvPr/>
        </p:nvPicPr>
        <p:blipFill>
          <a:blip r:embed="rId2"/>
          <a:stretch/>
        </p:blipFill>
        <p:spPr>
          <a:xfrm>
            <a:off x="5038560" y="2868840"/>
            <a:ext cx="341280" cy="341280"/>
          </a:xfrm>
          <a:prstGeom prst="rect">
            <a:avLst/>
          </a:prstGeom>
          <a:ln>
            <a:noFill/>
          </a:ln>
        </p:spPr>
      </p:pic>
      <p:sp>
        <p:nvSpPr>
          <p:cNvPr id="2314" name="CustomShape 10"/>
          <p:cNvSpPr/>
          <p:nvPr/>
        </p:nvSpPr>
        <p:spPr>
          <a:xfrm>
            <a:off x="4914000" y="2085840"/>
            <a:ext cx="200520" cy="200520"/>
          </a:xfrm>
          <a:prstGeom prst="rect">
            <a:avLst/>
          </a:prstGeom>
          <a:solidFill>
            <a:schemeClr val="accent1"/>
          </a:solidFill>
          <a:ln>
            <a:noFill/>
          </a:ln>
        </p:spPr>
        <p:style>
          <a:lnRef idx="0"/>
          <a:fillRef idx="0"/>
          <a:effectRef idx="0"/>
          <a:fontRef idx="minor"/>
        </p:style>
      </p:sp>
      <p:pic>
        <p:nvPicPr>
          <p:cNvPr id="2315" name="Google Shape;4222;p484" descr=""/>
          <p:cNvPicPr/>
          <p:nvPr/>
        </p:nvPicPr>
        <p:blipFill>
          <a:blip r:embed="rId3"/>
          <a:stretch/>
        </p:blipFill>
        <p:spPr>
          <a:xfrm>
            <a:off x="6267600" y="3915000"/>
            <a:ext cx="1080000" cy="674640"/>
          </a:xfrm>
          <a:prstGeom prst="rect">
            <a:avLst/>
          </a:prstGeom>
          <a:ln>
            <a:noFill/>
          </a:ln>
        </p:spPr>
      </p:pic>
      <p:pic>
        <p:nvPicPr>
          <p:cNvPr id="2316" name="Google Shape;4223;p484" descr="C:\Users\akerr\Desktop\PNG\Router.png"/>
          <p:cNvPicPr/>
          <p:nvPr/>
        </p:nvPicPr>
        <p:blipFill>
          <a:blip r:embed="rId4"/>
          <a:stretch/>
        </p:blipFill>
        <p:spPr>
          <a:xfrm>
            <a:off x="6579720" y="4092840"/>
            <a:ext cx="341280" cy="341280"/>
          </a:xfrm>
          <a:prstGeom prst="rect">
            <a:avLst/>
          </a:prstGeom>
          <a:ln>
            <a:noFill/>
          </a:ln>
        </p:spPr>
      </p:pic>
      <p:sp>
        <p:nvSpPr>
          <p:cNvPr id="2317" name="CustomShape 11"/>
          <p:cNvSpPr/>
          <p:nvPr/>
        </p:nvSpPr>
        <p:spPr>
          <a:xfrm>
            <a:off x="7603560" y="2000160"/>
            <a:ext cx="1302120" cy="20268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200" spc="-1" strike="noStrike">
                <a:solidFill>
                  <a:srgbClr val="3a81ba"/>
                </a:solidFill>
                <a:latin typeface="Open Sans"/>
                <a:ea typeface="Open Sans"/>
              </a:rPr>
              <a:t>Host</a:t>
            </a:r>
            <a:endParaRPr b="0" lang="en-US" sz="1200" spc="-1" strike="noStrike">
              <a:latin typeface="Arial"/>
            </a:endParaRPr>
          </a:p>
        </p:txBody>
      </p:sp>
      <p:sp>
        <p:nvSpPr>
          <p:cNvPr id="2318" name="CustomShape 12"/>
          <p:cNvSpPr/>
          <p:nvPr/>
        </p:nvSpPr>
        <p:spPr>
          <a:xfrm>
            <a:off x="7836480" y="2052720"/>
            <a:ext cx="200520" cy="200520"/>
          </a:xfrm>
          <a:prstGeom prst="rect">
            <a:avLst/>
          </a:prstGeom>
          <a:solidFill>
            <a:schemeClr val="accent1"/>
          </a:solidFill>
          <a:ln>
            <a:noFill/>
          </a:ln>
        </p:spPr>
        <p:style>
          <a:lnRef idx="0"/>
          <a:fillRef idx="0"/>
          <a:effectRef idx="0"/>
          <a:fontRef idx="minor"/>
        </p:style>
      </p:sp>
      <p:pic>
        <p:nvPicPr>
          <p:cNvPr id="2319" name="Google Shape;4226;p484" descr=""/>
          <p:cNvPicPr/>
          <p:nvPr/>
        </p:nvPicPr>
        <p:blipFill>
          <a:blip r:embed="rId5"/>
          <a:stretch/>
        </p:blipFill>
        <p:spPr>
          <a:xfrm>
            <a:off x="4905720" y="612000"/>
            <a:ext cx="685800" cy="685800"/>
          </a:xfrm>
          <a:prstGeom prst="rect">
            <a:avLst/>
          </a:prstGeom>
          <a:ln>
            <a:noFill/>
          </a:ln>
        </p:spPr>
      </p:pic>
      <p:sp>
        <p:nvSpPr>
          <p:cNvPr id="2320" name="CustomShape 13"/>
          <p:cNvSpPr/>
          <p:nvPr/>
        </p:nvSpPr>
        <p:spPr>
          <a:xfrm>
            <a:off x="5230440" y="3038760"/>
            <a:ext cx="1523520" cy="125388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sp>
        <p:nvSpPr>
          <p:cNvPr id="2321" name="CustomShape 14"/>
          <p:cNvSpPr/>
          <p:nvPr/>
        </p:nvSpPr>
        <p:spPr>
          <a:xfrm flipH="1">
            <a:off x="6769800" y="3111840"/>
            <a:ext cx="1356120" cy="115884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sp>
        <p:nvSpPr>
          <p:cNvPr id="2322" name="CustomShape 15"/>
          <p:cNvSpPr/>
          <p:nvPr/>
        </p:nvSpPr>
        <p:spPr>
          <a:xfrm>
            <a:off x="5380200" y="3039840"/>
            <a:ext cx="2580120" cy="36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pic>
        <p:nvPicPr>
          <p:cNvPr id="2323" name="Google Shape;4230;p484" descr="C:\Users\akerr\Desktop\PNG\Router.png"/>
          <p:cNvPicPr/>
          <p:nvPr/>
        </p:nvPicPr>
        <p:blipFill>
          <a:blip r:embed="rId6"/>
          <a:stretch/>
        </p:blipFill>
        <p:spPr>
          <a:xfrm>
            <a:off x="7961040" y="2868840"/>
            <a:ext cx="341280" cy="341280"/>
          </a:xfrm>
          <a:prstGeom prst="rect">
            <a:avLst/>
          </a:prstGeom>
          <a:ln>
            <a:noFill/>
          </a:ln>
        </p:spPr>
      </p:pic>
      <p:sp>
        <p:nvSpPr>
          <p:cNvPr id="2324" name="TextShape 16"/>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Hybrid Cloud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CustomShape 1"/>
          <p:cNvSpPr/>
          <p:nvPr/>
        </p:nvSpPr>
        <p:spPr>
          <a:xfrm>
            <a:off x="371160" y="272160"/>
            <a:ext cx="8464320" cy="725400"/>
          </a:xfrm>
          <a:prstGeom prst="rect">
            <a:avLst/>
          </a:prstGeom>
          <a:noFill/>
          <a:ln>
            <a:noFill/>
          </a:ln>
        </p:spPr>
        <p:style>
          <a:lnRef idx="0"/>
          <a:fillRef idx="0"/>
          <a:effectRef idx="0"/>
          <a:fontRef idx="minor"/>
        </p:style>
        <p:txBody>
          <a:bodyPr lIns="0" rIns="0" tIns="0" bIns="0">
            <a:noAutofit/>
          </a:bodyPr>
          <a:p>
            <a:pPr algn="ctr">
              <a:lnSpc>
                <a:spcPct val="115000"/>
              </a:lnSpc>
              <a:tabLst>
                <a:tab algn="l" pos="0"/>
              </a:tabLst>
            </a:pPr>
            <a:r>
              <a:rPr b="0" lang="en" sz="2400" spc="-1" strike="noStrike">
                <a:solidFill>
                  <a:srgbClr val="000000"/>
                </a:solidFill>
                <a:latin typeface="Overpass Light"/>
                <a:ea typeface="Overpass Light"/>
              </a:rPr>
              <a:t>When automation crosses teams, </a:t>
            </a:r>
            <a:br/>
            <a:r>
              <a:rPr b="0" lang="en" sz="2400" spc="-1" strike="noStrike">
                <a:solidFill>
                  <a:srgbClr val="000000"/>
                </a:solidFill>
                <a:latin typeface="Overpass Light"/>
                <a:ea typeface="Overpass Light"/>
              </a:rPr>
              <a:t>you need an automation platform</a:t>
            </a:r>
            <a:endParaRPr b="0" lang="en-US" sz="2400" spc="-1" strike="noStrike">
              <a:latin typeface="Arial"/>
            </a:endParaRPr>
          </a:p>
        </p:txBody>
      </p:sp>
      <p:pic>
        <p:nvPicPr>
          <p:cNvPr id="1565" name="Google Shape;1933;p360" descr=""/>
          <p:cNvPicPr/>
          <p:nvPr/>
        </p:nvPicPr>
        <p:blipFill>
          <a:blip r:embed="rId1"/>
          <a:stretch/>
        </p:blipFill>
        <p:spPr>
          <a:xfrm>
            <a:off x="789840" y="1900440"/>
            <a:ext cx="775800" cy="673920"/>
          </a:xfrm>
          <a:prstGeom prst="rect">
            <a:avLst/>
          </a:prstGeom>
          <a:ln>
            <a:noFill/>
          </a:ln>
        </p:spPr>
      </p:pic>
      <p:sp>
        <p:nvSpPr>
          <p:cNvPr id="1566" name="CustomShape 2"/>
          <p:cNvSpPr/>
          <p:nvPr/>
        </p:nvSpPr>
        <p:spPr>
          <a:xfrm>
            <a:off x="519480" y="262800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Lines Of Business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1567" name="Google Shape;1935;p360" descr=""/>
          <p:cNvPicPr/>
          <p:nvPr/>
        </p:nvPicPr>
        <p:blipFill>
          <a:blip r:embed="rId2"/>
          <a:stretch/>
        </p:blipFill>
        <p:spPr>
          <a:xfrm>
            <a:off x="2106720" y="1288440"/>
            <a:ext cx="775800" cy="673920"/>
          </a:xfrm>
          <a:prstGeom prst="rect">
            <a:avLst/>
          </a:prstGeom>
          <a:ln>
            <a:noFill/>
          </a:ln>
        </p:spPr>
      </p:pic>
      <p:sp>
        <p:nvSpPr>
          <p:cNvPr id="1568" name="CustomShape 3"/>
          <p:cNvSpPr/>
          <p:nvPr/>
        </p:nvSpPr>
        <p:spPr>
          <a:xfrm>
            <a:off x="1836360" y="201600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Network</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1569" name="Google Shape;1937;p360" descr=""/>
          <p:cNvPicPr/>
          <p:nvPr/>
        </p:nvPicPr>
        <p:blipFill>
          <a:blip r:embed="rId3"/>
          <a:stretch/>
        </p:blipFill>
        <p:spPr>
          <a:xfrm>
            <a:off x="2106720" y="2766600"/>
            <a:ext cx="775800" cy="673920"/>
          </a:xfrm>
          <a:prstGeom prst="rect">
            <a:avLst/>
          </a:prstGeom>
          <a:ln>
            <a:noFill/>
          </a:ln>
        </p:spPr>
      </p:pic>
      <p:sp>
        <p:nvSpPr>
          <p:cNvPr id="1570" name="CustomShape 4"/>
          <p:cNvSpPr/>
          <p:nvPr/>
        </p:nvSpPr>
        <p:spPr>
          <a:xfrm>
            <a:off x="1836360" y="364644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Security</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1571" name="Google Shape;1939;p360" descr=""/>
          <p:cNvPicPr/>
          <p:nvPr/>
        </p:nvPicPr>
        <p:blipFill>
          <a:blip r:embed="rId4"/>
          <a:stretch/>
        </p:blipFill>
        <p:spPr>
          <a:xfrm>
            <a:off x="6260760" y="2766600"/>
            <a:ext cx="775800" cy="673920"/>
          </a:xfrm>
          <a:prstGeom prst="rect">
            <a:avLst/>
          </a:prstGeom>
          <a:ln>
            <a:noFill/>
          </a:ln>
        </p:spPr>
      </p:pic>
      <p:sp>
        <p:nvSpPr>
          <p:cNvPr id="1572" name="CustomShape 5"/>
          <p:cNvSpPr/>
          <p:nvPr/>
        </p:nvSpPr>
        <p:spPr>
          <a:xfrm>
            <a:off x="5990400" y="364644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Operations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1573" name="Google Shape;1941;p360" descr=""/>
          <p:cNvPicPr/>
          <p:nvPr/>
        </p:nvPicPr>
        <p:blipFill>
          <a:blip r:embed="rId5"/>
          <a:stretch/>
        </p:blipFill>
        <p:spPr>
          <a:xfrm>
            <a:off x="6260760" y="1288440"/>
            <a:ext cx="775800" cy="673920"/>
          </a:xfrm>
          <a:prstGeom prst="rect">
            <a:avLst/>
          </a:prstGeom>
          <a:ln>
            <a:noFill/>
          </a:ln>
        </p:spPr>
      </p:pic>
      <p:sp>
        <p:nvSpPr>
          <p:cNvPr id="1574" name="CustomShape 6"/>
          <p:cNvSpPr/>
          <p:nvPr/>
        </p:nvSpPr>
        <p:spPr>
          <a:xfrm>
            <a:off x="5990400" y="201600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Developers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1575" name="Google Shape;1943;p360" descr=""/>
          <p:cNvPicPr/>
          <p:nvPr/>
        </p:nvPicPr>
        <p:blipFill>
          <a:blip r:embed="rId6"/>
          <a:stretch/>
        </p:blipFill>
        <p:spPr>
          <a:xfrm>
            <a:off x="7645680" y="1900440"/>
            <a:ext cx="775800" cy="673920"/>
          </a:xfrm>
          <a:prstGeom prst="rect">
            <a:avLst/>
          </a:prstGeom>
          <a:ln>
            <a:noFill/>
          </a:ln>
        </p:spPr>
      </p:pic>
      <p:sp>
        <p:nvSpPr>
          <p:cNvPr id="1576" name="CustomShape 7"/>
          <p:cNvSpPr/>
          <p:nvPr/>
        </p:nvSpPr>
        <p:spPr>
          <a:xfrm>
            <a:off x="7375320" y="2628000"/>
            <a:ext cx="1316520" cy="32112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Infrastructure</a:t>
            </a:r>
            <a:endParaRPr b="0" lang="en-US" sz="900" spc="-1" strike="noStrike">
              <a:latin typeface="Arial"/>
            </a:endParaRPr>
          </a:p>
          <a:p>
            <a:pPr algn="ctr">
              <a:lnSpc>
                <a:spcPct val="100000"/>
              </a:lnSpc>
              <a:tabLst>
                <a:tab algn="l" pos="0"/>
              </a:tabLst>
            </a:pPr>
            <a:endParaRPr b="0" lang="en-US" sz="900" spc="-1" strike="noStrike">
              <a:latin typeface="Arial"/>
            </a:endParaRPr>
          </a:p>
        </p:txBody>
      </p:sp>
      <p:sp>
        <p:nvSpPr>
          <p:cNvPr id="1577" name="CustomShape 8"/>
          <p:cNvSpPr/>
          <p:nvPr/>
        </p:nvSpPr>
        <p:spPr>
          <a:xfrm>
            <a:off x="3178440" y="1850040"/>
            <a:ext cx="1036080" cy="36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pic>
        <p:nvPicPr>
          <p:cNvPr id="1578" name="Google Shape;1946;p360" descr=""/>
          <p:cNvPicPr/>
          <p:nvPr/>
        </p:nvPicPr>
        <p:blipFill>
          <a:blip r:embed="rId7"/>
          <a:stretch/>
        </p:blipFill>
        <p:spPr>
          <a:xfrm>
            <a:off x="4165920" y="1337400"/>
            <a:ext cx="905760" cy="905760"/>
          </a:xfrm>
          <a:prstGeom prst="rect">
            <a:avLst/>
          </a:prstGeom>
          <a:ln>
            <a:noFill/>
          </a:ln>
        </p:spPr>
      </p:pic>
      <p:pic>
        <p:nvPicPr>
          <p:cNvPr id="1579" name="Google Shape;1947;p360" descr=""/>
          <p:cNvPicPr/>
          <p:nvPr/>
        </p:nvPicPr>
        <p:blipFill>
          <a:blip r:embed="rId8"/>
          <a:srcRect l="0" t="145" r="0" b="145"/>
          <a:stretch/>
        </p:blipFill>
        <p:spPr>
          <a:xfrm>
            <a:off x="4263840" y="3076920"/>
            <a:ext cx="679680" cy="679680"/>
          </a:xfrm>
          <a:prstGeom prst="rect">
            <a:avLst/>
          </a:prstGeom>
          <a:ln>
            <a:noFill/>
          </a:ln>
        </p:spPr>
      </p:pic>
      <p:sp>
        <p:nvSpPr>
          <p:cNvPr id="1580" name="CustomShape 9"/>
          <p:cNvSpPr/>
          <p:nvPr/>
        </p:nvSpPr>
        <p:spPr>
          <a:xfrm rot="10800000">
            <a:off x="4985640" y="1849320"/>
            <a:ext cx="1030320" cy="36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1" name="CustomShape 10"/>
          <p:cNvSpPr/>
          <p:nvPr/>
        </p:nvSpPr>
        <p:spPr>
          <a:xfrm flipH="1" rot="10800000">
            <a:off x="3114000" y="2345040"/>
            <a:ext cx="1164600" cy="73188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2" name="CustomShape 11"/>
          <p:cNvSpPr/>
          <p:nvPr/>
        </p:nvSpPr>
        <p:spPr>
          <a:xfrm rot="10800000">
            <a:off x="4928400" y="2344680"/>
            <a:ext cx="1164600" cy="73188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3" name="CustomShape 12"/>
          <p:cNvSpPr/>
          <p:nvPr/>
        </p:nvSpPr>
        <p:spPr>
          <a:xfrm>
            <a:off x="4602240" y="2397240"/>
            <a:ext cx="2520" cy="57060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4" name="CustomShape 13"/>
          <p:cNvSpPr/>
          <p:nvPr/>
        </p:nvSpPr>
        <p:spPr>
          <a:xfrm rot="10800000">
            <a:off x="4979160" y="2071080"/>
            <a:ext cx="2405520" cy="36720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5" name="CustomShape 14"/>
          <p:cNvSpPr/>
          <p:nvPr/>
        </p:nvSpPr>
        <p:spPr>
          <a:xfrm flipH="1" rot="10800000">
            <a:off x="1938600" y="2071080"/>
            <a:ext cx="2210760" cy="41400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1586" name="CustomShape 15"/>
          <p:cNvSpPr/>
          <p:nvPr/>
        </p:nvSpPr>
        <p:spPr>
          <a:xfrm>
            <a:off x="386280" y="4173840"/>
            <a:ext cx="8464320" cy="725400"/>
          </a:xfrm>
          <a:prstGeom prst="rect">
            <a:avLst/>
          </a:prstGeom>
          <a:noFill/>
          <a:ln>
            <a:noFill/>
          </a:ln>
        </p:spPr>
        <p:style>
          <a:lnRef idx="0"/>
          <a:fillRef idx="0"/>
          <a:effectRef idx="0"/>
          <a:fontRef idx="minor"/>
        </p:style>
        <p:txBody>
          <a:bodyPr lIns="0" rIns="0" tIns="0" bIns="0">
            <a:noAutofit/>
          </a:bodyPr>
          <a:p>
            <a:pPr algn="ctr">
              <a:lnSpc>
                <a:spcPct val="115000"/>
              </a:lnSpc>
              <a:tabLst>
                <a:tab algn="l" pos="0"/>
              </a:tabLst>
            </a:pPr>
            <a:r>
              <a:rPr b="0" lang="en" sz="2400" spc="-1" strike="noStrike">
                <a:solidFill>
                  <a:srgbClr val="000000"/>
                </a:solidFill>
                <a:latin typeface="Overpass Light"/>
                <a:ea typeface="Overpass Light"/>
              </a:rPr>
              <a:t>A platform can help you:</a:t>
            </a:r>
            <a:endParaRPr b="0" lang="en-US" sz="2400" spc="-1" strike="noStrike">
              <a:latin typeface="Arial"/>
            </a:endParaRPr>
          </a:p>
          <a:p>
            <a:pPr algn="ctr">
              <a:lnSpc>
                <a:spcPct val="115000"/>
              </a:lnSpc>
              <a:tabLst>
                <a:tab algn="l" pos="0"/>
              </a:tabLst>
            </a:pPr>
            <a:r>
              <a:rPr b="0" lang="en" sz="2400" spc="-1" strike="noStrike">
                <a:solidFill>
                  <a:srgbClr val="000000"/>
                </a:solidFill>
                <a:latin typeface="Overpass Light"/>
                <a:ea typeface="Overpass Light"/>
              </a:rPr>
              <a:t>Create, Scale, Engage, Reduce Risk</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5" name="TextShape 1"/>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F6135A97-08B2-45CB-8C00-7C0EAAF2333D}"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pic>
        <p:nvPicPr>
          <p:cNvPr id="2326" name="Google Shape;4238;p485" descr=""/>
          <p:cNvPicPr/>
          <p:nvPr/>
        </p:nvPicPr>
        <p:blipFill>
          <a:blip r:embed="rId1"/>
          <a:stretch/>
        </p:blipFill>
        <p:spPr>
          <a:xfrm>
            <a:off x="6823800" y="3756960"/>
            <a:ext cx="524520" cy="468720"/>
          </a:xfrm>
          <a:prstGeom prst="rect">
            <a:avLst/>
          </a:prstGeom>
          <a:ln>
            <a:noFill/>
          </a:ln>
        </p:spPr>
      </p:pic>
      <p:sp>
        <p:nvSpPr>
          <p:cNvPr id="2327" name="CustomShape 2"/>
          <p:cNvSpPr/>
          <p:nvPr/>
        </p:nvSpPr>
        <p:spPr>
          <a:xfrm>
            <a:off x="6536520" y="4226040"/>
            <a:ext cx="1099800" cy="369000"/>
          </a:xfrm>
          <a:prstGeom prst="rect">
            <a:avLst/>
          </a:prstGeom>
          <a:noFill/>
          <a:ln>
            <a:noFill/>
          </a:ln>
        </p:spPr>
        <p:style>
          <a:lnRef idx="0"/>
          <a:fillRef idx="0"/>
          <a:effectRef idx="0"/>
          <a:fontRef idx="minor"/>
        </p:style>
        <p:txBody>
          <a:bodyPr lIns="122040" rIns="122040" tIns="60840" bIns="60840">
            <a:noAutofit/>
          </a:bodyPr>
          <a:p>
            <a:pPr algn="ctr">
              <a:lnSpc>
                <a:spcPct val="100000"/>
              </a:lnSpc>
              <a:tabLst>
                <a:tab algn="l" pos="0"/>
              </a:tabLst>
            </a:pPr>
            <a:r>
              <a:rPr b="1" lang="en" sz="1400" spc="-1" strike="noStrike">
                <a:solidFill>
                  <a:srgbClr val="717680"/>
                </a:solidFill>
                <a:latin typeface="Open Sans"/>
                <a:ea typeface="Open Sans"/>
              </a:rPr>
              <a:t>Network</a:t>
            </a:r>
            <a:endParaRPr b="0" lang="en-US" sz="1400" spc="-1" strike="noStrike">
              <a:latin typeface="Arial"/>
            </a:endParaRPr>
          </a:p>
        </p:txBody>
      </p:sp>
      <p:pic>
        <p:nvPicPr>
          <p:cNvPr id="2328" name="Google Shape;4240;p485" descr=""/>
          <p:cNvPicPr/>
          <p:nvPr/>
        </p:nvPicPr>
        <p:blipFill>
          <a:blip r:embed="rId2"/>
          <a:stretch/>
        </p:blipFill>
        <p:spPr>
          <a:xfrm>
            <a:off x="6402600" y="2129760"/>
            <a:ext cx="1367640" cy="692640"/>
          </a:xfrm>
          <a:prstGeom prst="rect">
            <a:avLst/>
          </a:prstGeom>
          <a:ln>
            <a:noFill/>
          </a:ln>
        </p:spPr>
      </p:pic>
      <p:sp>
        <p:nvSpPr>
          <p:cNvPr id="2329" name="CustomShape 3"/>
          <p:cNvSpPr/>
          <p:nvPr/>
        </p:nvSpPr>
        <p:spPr>
          <a:xfrm rot="5400000">
            <a:off x="6577200" y="162360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pic>
        <p:nvPicPr>
          <p:cNvPr id="2330" name="Google Shape;4242;p485" descr=""/>
          <p:cNvPicPr/>
          <p:nvPr/>
        </p:nvPicPr>
        <p:blipFill>
          <a:blip r:embed="rId3"/>
          <a:stretch/>
        </p:blipFill>
        <p:spPr>
          <a:xfrm>
            <a:off x="6355800" y="969480"/>
            <a:ext cx="1461240" cy="304560"/>
          </a:xfrm>
          <a:prstGeom prst="rect">
            <a:avLst/>
          </a:prstGeom>
          <a:ln>
            <a:noFill/>
          </a:ln>
        </p:spPr>
      </p:pic>
      <p:sp>
        <p:nvSpPr>
          <p:cNvPr id="2331" name="CustomShape 4"/>
          <p:cNvSpPr/>
          <p:nvPr/>
        </p:nvSpPr>
        <p:spPr>
          <a:xfrm rot="5400000">
            <a:off x="6768720" y="305712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2332" name="TextShape 5"/>
          <p:cNvSpPr txBox="1"/>
          <p:nvPr/>
        </p:nvSpPr>
        <p:spPr>
          <a:xfrm>
            <a:off x="355680" y="1565640"/>
            <a:ext cx="4010400" cy="2875320"/>
          </a:xfrm>
          <a:prstGeom prst="rect">
            <a:avLst/>
          </a:prstGeom>
          <a:noFill/>
          <a:ln>
            <a:noFill/>
          </a:ln>
        </p:spPr>
        <p:txBody>
          <a:bodyPr>
            <a:noAutofit/>
          </a:bodyPr>
          <a:p>
            <a:pPr marL="457200" indent="-317160">
              <a:lnSpc>
                <a:spcPct val="100000"/>
              </a:lnSpc>
              <a:spcBef>
                <a:spcPts val="281"/>
              </a:spcBef>
              <a:buClr>
                <a:srgbClr val="000000"/>
              </a:buClr>
              <a:buFont typeface="Overpass"/>
              <a:buAutoNum type="arabicPeriod"/>
            </a:pPr>
            <a:r>
              <a:rPr b="0" lang="en" sz="1400" spc="-1" strike="noStrike">
                <a:solidFill>
                  <a:srgbClr val="000000"/>
                </a:solidFill>
                <a:latin typeface="Proxima Nova"/>
                <a:ea typeface="Proxima Nova"/>
              </a:rPr>
              <a:t>Customer makes request from the service catalog</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Request goes through approval process</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Service catalog calls Tower API to fulfill request</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updates ticket</a:t>
            </a:r>
            <a:endParaRPr b="0" lang="en-US" sz="1400" spc="-1" strike="noStrike">
              <a:latin typeface="Arial"/>
            </a:endParaRPr>
          </a:p>
        </p:txBody>
      </p:sp>
      <p:sp>
        <p:nvSpPr>
          <p:cNvPr id="2333" name="CustomShape 6"/>
          <p:cNvSpPr/>
          <p:nvPr/>
        </p:nvSpPr>
        <p:spPr>
          <a:xfrm rot="16200000">
            <a:off x="7040160" y="162396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2334" name="TextShape 7"/>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Workflow Automation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TextShape 1"/>
          <p:cNvSpPr txBox="1"/>
          <p:nvPr/>
        </p:nvSpPr>
        <p:spPr>
          <a:xfrm>
            <a:off x="103320" y="4734000"/>
            <a:ext cx="360360" cy="393120"/>
          </a:xfrm>
          <a:prstGeom prst="rect">
            <a:avLst/>
          </a:prstGeom>
          <a:noFill/>
          <a:ln>
            <a:noFill/>
          </a:ln>
        </p:spPr>
        <p:txBody>
          <a:bodyPr tIns="91440" bIns="91440" anchor="ctr">
            <a:noAutofit/>
          </a:bodyPr>
          <a:p>
            <a:pPr algn="r">
              <a:lnSpc>
                <a:spcPct val="100000"/>
              </a:lnSpc>
              <a:tabLst>
                <a:tab algn="l" pos="0"/>
              </a:tabLst>
            </a:pPr>
            <a:fld id="{F9464FEE-BE06-46D2-8FC8-2D6D7FA2BE7E}"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pic>
        <p:nvPicPr>
          <p:cNvPr id="2336" name="Google Shape;4253;p486" descr=""/>
          <p:cNvPicPr/>
          <p:nvPr/>
        </p:nvPicPr>
        <p:blipFill>
          <a:blip r:embed="rId1"/>
          <a:stretch/>
        </p:blipFill>
        <p:spPr>
          <a:xfrm>
            <a:off x="6823800" y="3756960"/>
            <a:ext cx="524520" cy="468720"/>
          </a:xfrm>
          <a:prstGeom prst="rect">
            <a:avLst/>
          </a:prstGeom>
          <a:ln>
            <a:noFill/>
          </a:ln>
        </p:spPr>
      </p:pic>
      <p:sp>
        <p:nvSpPr>
          <p:cNvPr id="2337" name="CustomShape 2"/>
          <p:cNvSpPr/>
          <p:nvPr/>
        </p:nvSpPr>
        <p:spPr>
          <a:xfrm>
            <a:off x="6536520" y="4226040"/>
            <a:ext cx="1099800" cy="369000"/>
          </a:xfrm>
          <a:prstGeom prst="rect">
            <a:avLst/>
          </a:prstGeom>
          <a:noFill/>
          <a:ln>
            <a:noFill/>
          </a:ln>
        </p:spPr>
        <p:style>
          <a:lnRef idx="0"/>
          <a:fillRef idx="0"/>
          <a:effectRef idx="0"/>
          <a:fontRef idx="minor"/>
        </p:style>
        <p:txBody>
          <a:bodyPr lIns="122040" rIns="122040" tIns="60840" bIns="60840">
            <a:noAutofit/>
          </a:bodyPr>
          <a:p>
            <a:pPr algn="ctr">
              <a:lnSpc>
                <a:spcPct val="100000"/>
              </a:lnSpc>
              <a:tabLst>
                <a:tab algn="l" pos="0"/>
              </a:tabLst>
            </a:pPr>
            <a:r>
              <a:rPr b="1" lang="en" sz="1400" spc="-1" strike="noStrike">
                <a:solidFill>
                  <a:srgbClr val="717680"/>
                </a:solidFill>
                <a:latin typeface="Open Sans"/>
                <a:ea typeface="Open Sans"/>
              </a:rPr>
              <a:t>Network</a:t>
            </a:r>
            <a:endParaRPr b="0" lang="en-US" sz="1400" spc="-1" strike="noStrike">
              <a:latin typeface="Arial"/>
            </a:endParaRPr>
          </a:p>
        </p:txBody>
      </p:sp>
      <p:pic>
        <p:nvPicPr>
          <p:cNvPr id="2338" name="Google Shape;4255;p486" descr=""/>
          <p:cNvPicPr/>
          <p:nvPr/>
        </p:nvPicPr>
        <p:blipFill>
          <a:blip r:embed="rId2"/>
          <a:stretch/>
        </p:blipFill>
        <p:spPr>
          <a:xfrm>
            <a:off x="6402600" y="2129760"/>
            <a:ext cx="1367640" cy="692640"/>
          </a:xfrm>
          <a:prstGeom prst="rect">
            <a:avLst/>
          </a:prstGeom>
          <a:ln>
            <a:noFill/>
          </a:ln>
        </p:spPr>
      </p:pic>
      <p:sp>
        <p:nvSpPr>
          <p:cNvPr id="2339" name="CustomShape 3"/>
          <p:cNvSpPr/>
          <p:nvPr/>
        </p:nvSpPr>
        <p:spPr>
          <a:xfrm rot="5400000">
            <a:off x="6768720" y="162360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2340" name="CustomShape 4"/>
          <p:cNvSpPr/>
          <p:nvPr/>
        </p:nvSpPr>
        <p:spPr>
          <a:xfrm rot="5400000">
            <a:off x="6768720" y="305712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pic>
        <p:nvPicPr>
          <p:cNvPr id="2341" name="Google Shape;4258;p486" descr="SplunkServer.png"/>
          <p:cNvPicPr/>
          <p:nvPr/>
        </p:nvPicPr>
        <p:blipFill>
          <a:blip r:embed="rId3"/>
          <a:stretch/>
        </p:blipFill>
        <p:spPr>
          <a:xfrm>
            <a:off x="7770600" y="1134720"/>
            <a:ext cx="424080" cy="475920"/>
          </a:xfrm>
          <a:prstGeom prst="rect">
            <a:avLst/>
          </a:prstGeom>
          <a:ln>
            <a:noFill/>
          </a:ln>
        </p:spPr>
      </p:pic>
      <p:pic>
        <p:nvPicPr>
          <p:cNvPr id="2342" name="Google Shape;4259;p486" descr=""/>
          <p:cNvPicPr/>
          <p:nvPr/>
        </p:nvPicPr>
        <p:blipFill>
          <a:blip r:embed="rId4"/>
          <a:stretch/>
        </p:blipFill>
        <p:spPr>
          <a:xfrm>
            <a:off x="6322680" y="671040"/>
            <a:ext cx="1527120" cy="355680"/>
          </a:xfrm>
          <a:prstGeom prst="rect">
            <a:avLst/>
          </a:prstGeom>
          <a:ln>
            <a:noFill/>
          </a:ln>
        </p:spPr>
      </p:pic>
      <p:sp>
        <p:nvSpPr>
          <p:cNvPr id="2343" name="CustomShape 5"/>
          <p:cNvSpPr/>
          <p:nvPr/>
        </p:nvSpPr>
        <p:spPr>
          <a:xfrm rot="7199400">
            <a:off x="5942160" y="3030120"/>
            <a:ext cx="635400" cy="27144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grpSp>
        <p:nvGrpSpPr>
          <p:cNvPr id="2344" name="Group 6"/>
          <p:cNvGrpSpPr/>
          <p:nvPr/>
        </p:nvGrpSpPr>
        <p:grpSpPr>
          <a:xfrm>
            <a:off x="5568480" y="3612240"/>
            <a:ext cx="525240" cy="480600"/>
            <a:chOff x="5568480" y="3612240"/>
            <a:chExt cx="525240" cy="480600"/>
          </a:xfrm>
        </p:grpSpPr>
        <p:pic>
          <p:nvPicPr>
            <p:cNvPr id="2345" name="Google Shape;4262;p486" descr=""/>
            <p:cNvPicPr/>
            <p:nvPr/>
          </p:nvPicPr>
          <p:blipFill>
            <a:blip r:embed="rId5"/>
            <a:stretch/>
          </p:blipFill>
          <p:spPr>
            <a:xfrm>
              <a:off x="5568480" y="3612240"/>
              <a:ext cx="295200" cy="456480"/>
            </a:xfrm>
            <a:prstGeom prst="rect">
              <a:avLst/>
            </a:prstGeom>
            <a:ln>
              <a:noFill/>
            </a:ln>
          </p:spPr>
        </p:pic>
        <p:pic>
          <p:nvPicPr>
            <p:cNvPr id="2346" name="Google Shape;4263;p486" descr=""/>
            <p:cNvPicPr/>
            <p:nvPr/>
          </p:nvPicPr>
          <p:blipFill>
            <a:blip r:embed="rId6"/>
            <a:stretch/>
          </p:blipFill>
          <p:spPr>
            <a:xfrm>
              <a:off x="5798520" y="3622680"/>
              <a:ext cx="295200" cy="456480"/>
            </a:xfrm>
            <a:prstGeom prst="rect">
              <a:avLst/>
            </a:prstGeom>
            <a:ln>
              <a:noFill/>
            </a:ln>
          </p:spPr>
        </p:pic>
        <p:pic>
          <p:nvPicPr>
            <p:cNvPr id="2347" name="Google Shape;4264;p486" descr=""/>
            <p:cNvPicPr/>
            <p:nvPr/>
          </p:nvPicPr>
          <p:blipFill>
            <a:blip r:embed="rId7"/>
            <a:stretch/>
          </p:blipFill>
          <p:spPr>
            <a:xfrm>
              <a:off x="5683680" y="3636360"/>
              <a:ext cx="295200" cy="456480"/>
            </a:xfrm>
            <a:prstGeom prst="rect">
              <a:avLst/>
            </a:prstGeom>
            <a:ln>
              <a:noFill/>
            </a:ln>
          </p:spPr>
        </p:pic>
      </p:grpSp>
      <p:sp>
        <p:nvSpPr>
          <p:cNvPr id="2348" name="CustomShape 7"/>
          <p:cNvSpPr/>
          <p:nvPr/>
        </p:nvSpPr>
        <p:spPr>
          <a:xfrm>
            <a:off x="7349040" y="2936520"/>
            <a:ext cx="1104840" cy="45864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Collect Data</a:t>
            </a:r>
            <a:endParaRPr b="0" lang="en-US" sz="1200" spc="-1" strike="noStrike">
              <a:latin typeface="Arial"/>
            </a:endParaRPr>
          </a:p>
        </p:txBody>
      </p:sp>
      <p:sp>
        <p:nvSpPr>
          <p:cNvPr id="2349" name="CustomShape 8"/>
          <p:cNvSpPr/>
          <p:nvPr/>
        </p:nvSpPr>
        <p:spPr>
          <a:xfrm>
            <a:off x="4734720" y="2711520"/>
            <a:ext cx="1587600" cy="458640"/>
          </a:xfrm>
          <a:prstGeom prst="rect">
            <a:avLst/>
          </a:prstGeom>
          <a:noFill/>
          <a:ln>
            <a:noFill/>
          </a:ln>
        </p:spPr>
        <p:style>
          <a:lnRef idx="0"/>
          <a:fillRef idx="0"/>
          <a:effectRef idx="0"/>
          <a:fontRef idx="minor"/>
        </p:style>
        <p:txBody>
          <a:bodyPr anchor="ctr">
            <a:noAutofit/>
          </a:bodyPr>
          <a:p>
            <a:pPr algn="ctr">
              <a:lnSpc>
                <a:spcPct val="90000"/>
              </a:lnSpc>
              <a:tabLst>
                <a:tab algn="l" pos="0"/>
              </a:tabLst>
            </a:pPr>
            <a:r>
              <a:rPr b="0" lang="en" sz="1200" spc="-1" strike="noStrike">
                <a:solidFill>
                  <a:srgbClr val="555960"/>
                </a:solidFill>
                <a:latin typeface="Overpass"/>
                <a:ea typeface="Overpass"/>
              </a:rPr>
              <a:t>Send Notification/</a:t>
            </a:r>
            <a:endParaRPr b="0" lang="en-US" sz="1200" spc="-1" strike="noStrike">
              <a:latin typeface="Arial"/>
            </a:endParaRPr>
          </a:p>
          <a:p>
            <a:pPr algn="ctr">
              <a:lnSpc>
                <a:spcPct val="90000"/>
              </a:lnSpc>
              <a:tabLst>
                <a:tab algn="l" pos="0"/>
              </a:tabLst>
            </a:pPr>
            <a:r>
              <a:rPr b="0" lang="en" sz="1200" spc="-1" strike="noStrike">
                <a:solidFill>
                  <a:srgbClr val="555960"/>
                </a:solidFill>
                <a:latin typeface="Overpass"/>
                <a:ea typeface="Overpass"/>
              </a:rPr>
              <a:t>Open Ticket</a:t>
            </a:r>
            <a:endParaRPr b="0" lang="en-US" sz="1200" spc="-1" strike="noStrike">
              <a:latin typeface="Arial"/>
            </a:endParaRPr>
          </a:p>
        </p:txBody>
      </p:sp>
      <p:sp>
        <p:nvSpPr>
          <p:cNvPr id="2350" name="TextShape 9"/>
          <p:cNvSpPr txBox="1"/>
          <p:nvPr/>
        </p:nvSpPr>
        <p:spPr>
          <a:xfrm>
            <a:off x="355680" y="1565640"/>
            <a:ext cx="4010400" cy="2875320"/>
          </a:xfrm>
          <a:prstGeom prst="rect">
            <a:avLst/>
          </a:prstGeom>
          <a:noFill/>
          <a:ln>
            <a:noFill/>
          </a:ln>
        </p:spPr>
        <p:txBody>
          <a:bodyPr>
            <a:noAutofit/>
          </a:bodyPr>
          <a:p>
            <a:pPr marL="457200" indent="-317160">
              <a:lnSpc>
                <a:spcPct val="100000"/>
              </a:lnSpc>
              <a:spcBef>
                <a:spcPts val="281"/>
              </a:spcBef>
              <a:buClr>
                <a:srgbClr val="000000"/>
              </a:buClr>
              <a:buFont typeface="Overpass"/>
              <a:buAutoNum type="arabicPeriod"/>
            </a:pPr>
            <a:r>
              <a:rPr b="0" lang="en" sz="1400" spc="-1" strike="noStrike">
                <a:solidFill>
                  <a:srgbClr val="000000"/>
                </a:solidFill>
                <a:latin typeface="Proxima Nova"/>
                <a:ea typeface="Proxima Nova"/>
              </a:rPr>
              <a:t>Monitoring/Logging Platform detects event and calls the Ansible Tower API</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runs a playbook to collect event-specific information</a:t>
            </a:r>
            <a:endParaRPr b="0" lang="en-US" sz="1400" spc="-1" strike="noStrike">
              <a:latin typeface="Arial"/>
            </a:endParaRPr>
          </a:p>
          <a:p>
            <a:pPr marL="457200" indent="-31716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runs a playbook to open a support ticket and/or notify Tier 2 support</a:t>
            </a:r>
            <a:endParaRPr b="0" lang="en-US" sz="1400" spc="-1" strike="noStrike">
              <a:latin typeface="Arial"/>
            </a:endParaRPr>
          </a:p>
        </p:txBody>
      </p:sp>
      <p:sp>
        <p:nvSpPr>
          <p:cNvPr id="2351" name="TextShape 10"/>
          <p:cNvSpPr txBox="1"/>
          <p:nvPr/>
        </p:nvSpPr>
        <p:spPr>
          <a:xfrm>
            <a:off x="826560" y="0"/>
            <a:ext cx="7490520" cy="1062720"/>
          </a:xfrm>
          <a:prstGeom prst="rect">
            <a:avLst/>
          </a:prstGeom>
          <a:noFill/>
          <a:ln>
            <a:noFill/>
          </a:ln>
        </p:spPr>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Tier 1 Support Automation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2" name="TextShape 1"/>
          <p:cNvSpPr txBox="1"/>
          <p:nvPr/>
        </p:nvSpPr>
        <p:spPr>
          <a:xfrm>
            <a:off x="1786320" y="1895040"/>
            <a:ext cx="5938560" cy="1214280"/>
          </a:xfrm>
          <a:prstGeom prst="rect">
            <a:avLst/>
          </a:prstGeom>
          <a:noFill/>
          <a:ln>
            <a:noFill/>
          </a:ln>
        </p:spPr>
        <p:txBody>
          <a:bodyPr tIns="91440" bIns="91440" anchor="b">
            <a:noAutofit/>
          </a:bodyPr>
          <a:p>
            <a:pPr>
              <a:lnSpc>
                <a:spcPct val="100000"/>
              </a:lnSpc>
              <a:tabLst>
                <a:tab algn="l" pos="0"/>
              </a:tabLst>
            </a:pPr>
            <a:r>
              <a:rPr b="1" lang="en" sz="4000" spc="-1" strike="noStrike">
                <a:solidFill>
                  <a:srgbClr val="ffffff"/>
                </a:solidFill>
                <a:latin typeface="Overpass"/>
                <a:ea typeface="Overpass"/>
              </a:rPr>
              <a:t>THANK YOU</a:t>
            </a:r>
            <a:endParaRPr b="0" lang="en-US" sz="4000" spc="-1" strike="noStrike">
              <a:solidFill>
                <a:srgbClr val="000000"/>
              </a:solidFill>
              <a:latin typeface="Arial"/>
            </a:endParaRPr>
          </a:p>
        </p:txBody>
      </p:sp>
      <p:sp>
        <p:nvSpPr>
          <p:cNvPr id="2353" name="TextShape 2"/>
          <p:cNvSpPr txBox="1"/>
          <p:nvPr/>
        </p:nvSpPr>
        <p:spPr>
          <a:xfrm>
            <a:off x="2276640" y="3264840"/>
            <a:ext cx="2378520" cy="309600"/>
          </a:xfrm>
          <a:prstGeom prst="rect">
            <a:avLst/>
          </a:prstGeom>
          <a:noFill/>
          <a:ln>
            <a:noFill/>
          </a:ln>
        </p:spPr>
        <p:txBody>
          <a:bodyPr tIns="91440" bIns="91440">
            <a:noAutofit/>
          </a:bodyPr>
          <a:p>
            <a:pPr>
              <a:lnSpc>
                <a:spcPct val="115000"/>
              </a:lnSpc>
              <a:spcBef>
                <a:spcPts val="601"/>
              </a:spcBef>
              <a:tabLst>
                <a:tab algn="l" pos="0"/>
              </a:tabLst>
            </a:pPr>
            <a:r>
              <a:rPr b="0" lang="en" sz="1100" spc="-1" strike="noStrike">
                <a:solidFill>
                  <a:srgbClr val="ffffff"/>
                </a:solidFill>
                <a:latin typeface="Overpass"/>
                <a:ea typeface="Overpass"/>
              </a:rPr>
              <a:t>plus.google.com/+RedHat</a:t>
            </a:r>
            <a:endParaRPr b="0" lang="en-US" sz="1100" spc="-1" strike="noStrike">
              <a:latin typeface="Arial"/>
            </a:endParaRPr>
          </a:p>
        </p:txBody>
      </p:sp>
      <p:sp>
        <p:nvSpPr>
          <p:cNvPr id="2354" name="TextShape 3"/>
          <p:cNvSpPr txBox="1"/>
          <p:nvPr/>
        </p:nvSpPr>
        <p:spPr>
          <a:xfrm>
            <a:off x="2276640" y="3732480"/>
            <a:ext cx="2378520" cy="309600"/>
          </a:xfrm>
          <a:prstGeom prst="rect">
            <a:avLst/>
          </a:prstGeom>
          <a:noFill/>
          <a:ln>
            <a:noFill/>
          </a:ln>
        </p:spPr>
        <p:txBody>
          <a:bodyPr tIns="91440" bIns="91440">
            <a:noAutofit/>
          </a:bodyPr>
          <a:p>
            <a:pPr>
              <a:lnSpc>
                <a:spcPct val="115000"/>
              </a:lnSpc>
              <a:spcBef>
                <a:spcPts val="601"/>
              </a:spcBef>
              <a:tabLst>
                <a:tab algn="l" pos="0"/>
              </a:tabLst>
            </a:pPr>
            <a:r>
              <a:rPr b="0" lang="en" sz="1100" spc="-1" strike="noStrike">
                <a:solidFill>
                  <a:srgbClr val="ffffff"/>
                </a:solidFill>
                <a:latin typeface="Overpass"/>
                <a:ea typeface="Overpass"/>
              </a:rPr>
              <a:t>linkedin.com/company/red-hat</a:t>
            </a:r>
            <a:endParaRPr b="0" lang="en-US" sz="1100" spc="-1" strike="noStrike">
              <a:latin typeface="Arial"/>
            </a:endParaRPr>
          </a:p>
        </p:txBody>
      </p:sp>
      <p:sp>
        <p:nvSpPr>
          <p:cNvPr id="2355" name="TextShape 4"/>
          <p:cNvSpPr txBox="1"/>
          <p:nvPr/>
        </p:nvSpPr>
        <p:spPr>
          <a:xfrm>
            <a:off x="2276640" y="4196880"/>
            <a:ext cx="2378520" cy="309600"/>
          </a:xfrm>
          <a:prstGeom prst="rect">
            <a:avLst/>
          </a:prstGeom>
          <a:noFill/>
          <a:ln>
            <a:noFill/>
          </a:ln>
        </p:spPr>
        <p:txBody>
          <a:bodyPr tIns="91440" bIns="91440">
            <a:noAutofit/>
          </a:bodyPr>
          <a:p>
            <a:pPr>
              <a:lnSpc>
                <a:spcPct val="115000"/>
              </a:lnSpc>
              <a:spcBef>
                <a:spcPts val="601"/>
              </a:spcBef>
              <a:tabLst>
                <a:tab algn="l" pos="0"/>
              </a:tabLst>
            </a:pPr>
            <a:r>
              <a:rPr b="0" lang="en" sz="1100" spc="-1" strike="noStrike">
                <a:solidFill>
                  <a:srgbClr val="ffffff"/>
                </a:solidFill>
                <a:latin typeface="Overpass"/>
                <a:ea typeface="Overpass"/>
              </a:rPr>
              <a:t>youtube.com/user/RedHatVideos</a:t>
            </a:r>
            <a:endParaRPr b="0" lang="en-US" sz="1100" spc="-1" strike="noStrike">
              <a:latin typeface="Arial"/>
            </a:endParaRPr>
          </a:p>
        </p:txBody>
      </p:sp>
      <p:sp>
        <p:nvSpPr>
          <p:cNvPr id="2356" name="TextShape 5"/>
          <p:cNvSpPr txBox="1"/>
          <p:nvPr/>
        </p:nvSpPr>
        <p:spPr>
          <a:xfrm>
            <a:off x="5069160" y="3264840"/>
            <a:ext cx="2378520" cy="309600"/>
          </a:xfrm>
          <a:prstGeom prst="rect">
            <a:avLst/>
          </a:prstGeom>
          <a:noFill/>
          <a:ln>
            <a:noFill/>
          </a:ln>
        </p:spPr>
        <p:txBody>
          <a:bodyPr tIns="91440" bIns="91440">
            <a:noAutofit/>
          </a:bodyPr>
          <a:p>
            <a:pPr>
              <a:lnSpc>
                <a:spcPct val="115000"/>
              </a:lnSpc>
              <a:spcBef>
                <a:spcPts val="601"/>
              </a:spcBef>
              <a:tabLst>
                <a:tab algn="l" pos="0"/>
              </a:tabLst>
            </a:pPr>
            <a:r>
              <a:rPr b="0" lang="en" sz="1100" spc="-1" strike="noStrike">
                <a:solidFill>
                  <a:srgbClr val="ffffff"/>
                </a:solidFill>
                <a:latin typeface="Overpass"/>
                <a:ea typeface="Overpass"/>
              </a:rPr>
              <a:t>facebook.com/redhatinc</a:t>
            </a:r>
            <a:endParaRPr b="0" lang="en-US" sz="1100" spc="-1" strike="noStrike">
              <a:latin typeface="Arial"/>
            </a:endParaRPr>
          </a:p>
        </p:txBody>
      </p:sp>
      <p:sp>
        <p:nvSpPr>
          <p:cNvPr id="2357" name="TextShape 6"/>
          <p:cNvSpPr txBox="1"/>
          <p:nvPr/>
        </p:nvSpPr>
        <p:spPr>
          <a:xfrm>
            <a:off x="5069160" y="3732480"/>
            <a:ext cx="2378520" cy="309600"/>
          </a:xfrm>
          <a:prstGeom prst="rect">
            <a:avLst/>
          </a:prstGeom>
          <a:noFill/>
          <a:ln>
            <a:noFill/>
          </a:ln>
        </p:spPr>
        <p:txBody>
          <a:bodyPr tIns="91440" bIns="91440">
            <a:noAutofit/>
          </a:bodyPr>
          <a:p>
            <a:pPr>
              <a:lnSpc>
                <a:spcPct val="115000"/>
              </a:lnSpc>
              <a:spcBef>
                <a:spcPts val="601"/>
              </a:spcBef>
              <a:tabLst>
                <a:tab algn="l" pos="0"/>
              </a:tabLst>
            </a:pPr>
            <a:r>
              <a:rPr b="0" lang="en" sz="1100" spc="-1" strike="noStrike">
                <a:solidFill>
                  <a:srgbClr val="ffffff"/>
                </a:solidFill>
                <a:latin typeface="Overpass"/>
                <a:ea typeface="Overpass"/>
              </a:rPr>
              <a:t>twitter.com/RedHatNews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7" name="Google Shape;1959;p361" descr=""/>
          <p:cNvPicPr/>
          <p:nvPr/>
        </p:nvPicPr>
        <p:blipFill>
          <a:blip r:embed="rId1"/>
          <a:srcRect l="-13188" t="-47703" r="-9484" b="-37713"/>
          <a:stretch/>
        </p:blipFill>
        <p:spPr>
          <a:xfrm>
            <a:off x="7925400" y="4642560"/>
            <a:ext cx="989640" cy="353520"/>
          </a:xfrm>
          <a:prstGeom prst="rect">
            <a:avLst/>
          </a:prstGeom>
          <a:ln>
            <a:noFill/>
          </a:ln>
        </p:spPr>
      </p:pic>
      <p:sp>
        <p:nvSpPr>
          <p:cNvPr id="1588" name="CustomShape 1"/>
          <p:cNvSpPr/>
          <p:nvPr/>
        </p:nvSpPr>
        <p:spPr>
          <a:xfrm>
            <a:off x="795240" y="2202120"/>
            <a:ext cx="7677360" cy="1860120"/>
          </a:xfrm>
          <a:prstGeom prst="rect">
            <a:avLst/>
          </a:prstGeom>
          <a:noFill/>
          <a:ln w="9360">
            <a:solidFill>
              <a:srgbClr val="000000"/>
            </a:solidFill>
            <a:round/>
          </a:ln>
        </p:spPr>
        <p:style>
          <a:lnRef idx="0"/>
          <a:fillRef idx="0"/>
          <a:effectRef idx="0"/>
          <a:fontRef idx="minor"/>
        </p:style>
      </p:sp>
      <p:sp>
        <p:nvSpPr>
          <p:cNvPr id="1589" name="CustomShape 2"/>
          <p:cNvSpPr/>
          <p:nvPr/>
        </p:nvSpPr>
        <p:spPr>
          <a:xfrm>
            <a:off x="171720" y="297720"/>
            <a:ext cx="8800560" cy="8701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2800" spc="-1" strike="noStrike">
                <a:solidFill>
                  <a:srgbClr val="ee0000"/>
                </a:solidFill>
                <a:latin typeface="Red Hat Display"/>
                <a:ea typeface="Red Hat Display"/>
              </a:rPr>
              <a:t>Red Hat Ansible Automation Platform</a:t>
            </a:r>
            <a:endParaRPr b="0" lang="en-US" sz="2800" spc="-1" strike="noStrike">
              <a:latin typeface="Arial"/>
            </a:endParaRPr>
          </a:p>
        </p:txBody>
      </p:sp>
      <p:sp>
        <p:nvSpPr>
          <p:cNvPr id="1590" name="CustomShape 3"/>
          <p:cNvSpPr/>
          <p:nvPr/>
        </p:nvSpPr>
        <p:spPr>
          <a:xfrm>
            <a:off x="156168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Lines of business</a:t>
            </a:r>
            <a:endParaRPr b="0" lang="en-US" sz="1200" spc="-1" strike="noStrike">
              <a:latin typeface="Arial"/>
            </a:endParaRPr>
          </a:p>
        </p:txBody>
      </p:sp>
      <p:sp>
        <p:nvSpPr>
          <p:cNvPr id="1591" name="CustomShape 4"/>
          <p:cNvSpPr/>
          <p:nvPr/>
        </p:nvSpPr>
        <p:spPr>
          <a:xfrm>
            <a:off x="33984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Network</a:t>
            </a:r>
            <a:endParaRPr b="0" lang="en-US" sz="1200" spc="-1" strike="noStrike">
              <a:latin typeface="Arial"/>
            </a:endParaRPr>
          </a:p>
        </p:txBody>
      </p:sp>
      <p:sp>
        <p:nvSpPr>
          <p:cNvPr id="1592" name="CustomShape 5"/>
          <p:cNvSpPr/>
          <p:nvPr/>
        </p:nvSpPr>
        <p:spPr>
          <a:xfrm>
            <a:off x="505620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Operations</a:t>
            </a:r>
            <a:endParaRPr b="0" lang="en-US" sz="1200" spc="-1" strike="noStrike">
              <a:latin typeface="Arial"/>
            </a:endParaRPr>
          </a:p>
        </p:txBody>
      </p:sp>
      <p:sp>
        <p:nvSpPr>
          <p:cNvPr id="1593" name="CustomShape 6"/>
          <p:cNvSpPr/>
          <p:nvPr/>
        </p:nvSpPr>
        <p:spPr>
          <a:xfrm>
            <a:off x="278352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Security</a:t>
            </a:r>
            <a:endParaRPr b="0" lang="en-US" sz="1200" spc="-1" strike="noStrike">
              <a:latin typeface="Arial"/>
            </a:endParaRPr>
          </a:p>
        </p:txBody>
      </p:sp>
      <p:sp>
        <p:nvSpPr>
          <p:cNvPr id="1594" name="CustomShape 7"/>
          <p:cNvSpPr/>
          <p:nvPr/>
        </p:nvSpPr>
        <p:spPr>
          <a:xfrm>
            <a:off x="627768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Infrastructure</a:t>
            </a:r>
            <a:endParaRPr b="0" lang="en-US" sz="1200" spc="-1" strike="noStrike">
              <a:latin typeface="Arial"/>
            </a:endParaRPr>
          </a:p>
        </p:txBody>
      </p:sp>
      <p:sp>
        <p:nvSpPr>
          <p:cNvPr id="1595" name="CustomShape 8"/>
          <p:cNvSpPr/>
          <p:nvPr/>
        </p:nvSpPr>
        <p:spPr>
          <a:xfrm>
            <a:off x="7499520" y="1659960"/>
            <a:ext cx="1320120" cy="3643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Developers</a:t>
            </a:r>
            <a:endParaRPr b="0" lang="en-US" sz="1200" spc="-1" strike="noStrike">
              <a:latin typeface="Arial"/>
            </a:endParaRPr>
          </a:p>
        </p:txBody>
      </p:sp>
      <p:sp>
        <p:nvSpPr>
          <p:cNvPr id="1596" name="CustomShape 9"/>
          <p:cNvSpPr/>
          <p:nvPr/>
        </p:nvSpPr>
        <p:spPr>
          <a:xfrm>
            <a:off x="1216440" y="2940120"/>
            <a:ext cx="6975720" cy="36432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Tower:</a:t>
            </a:r>
            <a:r>
              <a:rPr b="0" lang="en" sz="1000" spc="-1" strike="noStrike">
                <a:solidFill>
                  <a:srgbClr val="ffffff"/>
                </a:solidFill>
                <a:latin typeface="Red Hat Display"/>
                <a:ea typeface="Red Hat Display"/>
              </a:rPr>
              <a:t> Operate &amp; control at scale</a:t>
            </a:r>
            <a:endParaRPr b="0" lang="en-US" sz="1000" spc="-1" strike="noStrike">
              <a:latin typeface="Arial"/>
            </a:endParaRPr>
          </a:p>
        </p:txBody>
      </p:sp>
      <p:sp>
        <p:nvSpPr>
          <p:cNvPr id="1597" name="CustomShape 10"/>
          <p:cNvSpPr/>
          <p:nvPr/>
        </p:nvSpPr>
        <p:spPr>
          <a:xfrm>
            <a:off x="1216440" y="3426480"/>
            <a:ext cx="6975720" cy="364320"/>
          </a:xfrm>
          <a:prstGeom prst="rect">
            <a:avLst/>
          </a:prstGeom>
          <a:solidFill>
            <a:srgbClr val="2c5974"/>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Engine:</a:t>
            </a:r>
            <a:r>
              <a:rPr b="0" lang="en" sz="1000" spc="-1" strike="noStrike">
                <a:solidFill>
                  <a:srgbClr val="ffffff"/>
                </a:solidFill>
                <a:latin typeface="Red Hat Display"/>
                <a:ea typeface="Red Hat Display"/>
              </a:rPr>
              <a:t> Universal language of automation</a:t>
            </a:r>
            <a:endParaRPr b="0" lang="en-US" sz="1000" spc="-1" strike="noStrike">
              <a:latin typeface="Arial"/>
            </a:endParaRPr>
          </a:p>
        </p:txBody>
      </p:sp>
      <p:sp>
        <p:nvSpPr>
          <p:cNvPr id="1598" name="CustomShape 11"/>
          <p:cNvSpPr/>
          <p:nvPr/>
        </p:nvSpPr>
        <p:spPr>
          <a:xfrm>
            <a:off x="2957760" y="3858120"/>
            <a:ext cx="3228120" cy="364320"/>
          </a:xfrm>
          <a:prstGeom prst="rect">
            <a:avLst/>
          </a:prstGeom>
          <a:solidFill>
            <a:srgbClr val="f3f3f3"/>
          </a:solidFill>
          <a:ln>
            <a:noFill/>
          </a:ln>
        </p:spPr>
        <p:style>
          <a:lnRef idx="0"/>
          <a:fillRef idx="0"/>
          <a:effectRef idx="0"/>
          <a:fontRef idx="minor"/>
        </p:style>
        <p:txBody>
          <a:bodyPr tIns="91440" bIns="91440" anchor="ctr">
            <a:noAutofit/>
          </a:bodyPr>
          <a:p>
            <a:pPr algn="ctr">
              <a:lnSpc>
                <a:spcPct val="100000"/>
              </a:lnSpc>
              <a:tabLst>
                <a:tab algn="l" pos="0"/>
              </a:tabLst>
            </a:pPr>
            <a:r>
              <a:rPr b="1" lang="en" sz="900" spc="-1" strike="noStrike">
                <a:solidFill>
                  <a:srgbClr val="000000"/>
                </a:solidFill>
                <a:latin typeface="Red Hat Display"/>
                <a:ea typeface="Red Hat Display"/>
              </a:rPr>
              <a:t>Fueled by an open source community</a:t>
            </a:r>
            <a:endParaRPr b="0" lang="en-US" sz="900" spc="-1" strike="noStrike">
              <a:latin typeface="Arial"/>
            </a:endParaRPr>
          </a:p>
        </p:txBody>
      </p:sp>
      <p:sp>
        <p:nvSpPr>
          <p:cNvPr id="1599" name="CustomShape 12"/>
          <p:cNvSpPr/>
          <p:nvPr/>
        </p:nvSpPr>
        <p:spPr>
          <a:xfrm>
            <a:off x="414360" y="2453760"/>
            <a:ext cx="801360" cy="36432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2aaac"/>
                </a:solidFill>
                <a:latin typeface="Red Hat Display"/>
                <a:ea typeface="Red Hat Display"/>
              </a:rPr>
              <a:t>Engage</a:t>
            </a:r>
            <a:endParaRPr b="0" lang="en-US" sz="1000" spc="-1" strike="noStrike">
              <a:latin typeface="Arial"/>
            </a:endParaRPr>
          </a:p>
        </p:txBody>
      </p:sp>
      <p:sp>
        <p:nvSpPr>
          <p:cNvPr id="1600" name="CustomShape 13"/>
          <p:cNvSpPr/>
          <p:nvPr/>
        </p:nvSpPr>
        <p:spPr>
          <a:xfrm>
            <a:off x="414360" y="2940120"/>
            <a:ext cx="801360" cy="36432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45860"/>
                </a:solidFill>
                <a:latin typeface="Red Hat Display"/>
                <a:ea typeface="Red Hat Display"/>
              </a:rPr>
              <a:t>Scale</a:t>
            </a:r>
            <a:endParaRPr b="0" lang="en-US" sz="1000" spc="-1" strike="noStrike">
              <a:latin typeface="Arial"/>
            </a:endParaRPr>
          </a:p>
        </p:txBody>
      </p:sp>
      <p:sp>
        <p:nvSpPr>
          <p:cNvPr id="1601" name="CustomShape 14"/>
          <p:cNvSpPr/>
          <p:nvPr/>
        </p:nvSpPr>
        <p:spPr>
          <a:xfrm>
            <a:off x="414360" y="3426480"/>
            <a:ext cx="801360" cy="36432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418496"/>
                </a:solidFill>
                <a:latin typeface="Red Hat Display"/>
                <a:ea typeface="Red Hat Display"/>
              </a:rPr>
              <a:t>Create</a:t>
            </a:r>
            <a:endParaRPr b="0" lang="en-US" sz="1000" spc="-1" strike="noStrike">
              <a:latin typeface="Arial"/>
            </a:endParaRPr>
          </a:p>
        </p:txBody>
      </p:sp>
      <p:pic>
        <p:nvPicPr>
          <p:cNvPr id="1602" name="Google Shape;1974;p361" descr=""/>
          <p:cNvPicPr/>
          <p:nvPr/>
        </p:nvPicPr>
        <p:blipFill>
          <a:blip r:embed="rId2"/>
          <a:stretch/>
        </p:blipFill>
        <p:spPr>
          <a:xfrm>
            <a:off x="4277880" y="1499760"/>
            <a:ext cx="604080" cy="524520"/>
          </a:xfrm>
          <a:prstGeom prst="rect">
            <a:avLst/>
          </a:prstGeom>
          <a:ln>
            <a:noFill/>
          </a:ln>
        </p:spPr>
      </p:pic>
      <p:sp>
        <p:nvSpPr>
          <p:cNvPr id="1603" name="CustomShape 15"/>
          <p:cNvSpPr/>
          <p:nvPr/>
        </p:nvSpPr>
        <p:spPr>
          <a:xfrm>
            <a:off x="1216440" y="2453760"/>
            <a:ext cx="6975720" cy="36432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SaaS:</a:t>
            </a:r>
            <a:r>
              <a:rPr b="0" lang="en" sz="1000" spc="-1" strike="noStrike">
                <a:solidFill>
                  <a:srgbClr val="ffffff"/>
                </a:solidFill>
                <a:latin typeface="Red Hat Display"/>
                <a:ea typeface="Red Hat Display"/>
              </a:rPr>
              <a:t> Engage users with an automation focused experience</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CustomShape 1"/>
          <p:cNvSpPr/>
          <p:nvPr/>
        </p:nvSpPr>
        <p:spPr>
          <a:xfrm>
            <a:off x="384480" y="1981080"/>
            <a:ext cx="7766640" cy="18529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800" spc="-1" strike="noStrike">
                <a:solidFill>
                  <a:srgbClr val="000000"/>
                </a:solidFill>
                <a:latin typeface="Red Hat Display"/>
                <a:ea typeface="Red Hat Display"/>
              </a:rPr>
              <a:t>Red Hat Ansible Engine:</a:t>
            </a:r>
            <a:endParaRPr b="0" lang="en-US" sz="1800" spc="-1" strike="noStrike">
              <a:latin typeface="Arial"/>
            </a:endParaRPr>
          </a:p>
          <a:p>
            <a:pPr>
              <a:lnSpc>
                <a:spcPct val="100000"/>
              </a:lnSpc>
              <a:tabLst>
                <a:tab algn="l" pos="0"/>
              </a:tabLst>
            </a:pPr>
            <a:r>
              <a:rPr b="0" lang="en" sz="3600" spc="-1" strike="noStrike">
                <a:solidFill>
                  <a:srgbClr val="000000"/>
                </a:solidFill>
                <a:latin typeface="Red Hat Display"/>
                <a:ea typeface="Red Hat Display"/>
              </a:rPr>
              <a:t>Universal language </a:t>
            </a:r>
            <a:br/>
            <a:r>
              <a:rPr b="0" lang="en" sz="3600" spc="-1" strike="noStrike">
                <a:solidFill>
                  <a:srgbClr val="000000"/>
                </a:solidFill>
                <a:latin typeface="Red Hat Display"/>
                <a:ea typeface="Red Hat Display"/>
              </a:rPr>
              <a:t>of automation</a:t>
            </a: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CustomShape 1"/>
          <p:cNvSpPr/>
          <p:nvPr/>
        </p:nvSpPr>
        <p:spPr>
          <a:xfrm>
            <a:off x="0" y="355680"/>
            <a:ext cx="9143640" cy="61956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en" sz="2800" spc="-1" strike="noStrike">
                <a:solidFill>
                  <a:srgbClr val="ee0000"/>
                </a:solidFill>
                <a:latin typeface="Red Hat Display"/>
                <a:ea typeface="Red Hat Display"/>
              </a:rPr>
              <a:t>Why Ansible?</a:t>
            </a:r>
            <a:endParaRPr b="0" lang="en-US" sz="2800" spc="-1" strike="noStrike">
              <a:latin typeface="Arial"/>
            </a:endParaRPr>
          </a:p>
        </p:txBody>
      </p:sp>
      <p:sp>
        <p:nvSpPr>
          <p:cNvPr id="1606" name="CustomShape 2"/>
          <p:cNvSpPr/>
          <p:nvPr/>
        </p:nvSpPr>
        <p:spPr>
          <a:xfrm>
            <a:off x="789840" y="2194560"/>
            <a:ext cx="1538280" cy="37512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Simple</a:t>
            </a:r>
            <a:endParaRPr b="0" lang="en-US" sz="1600" spc="-1" strike="noStrike">
              <a:latin typeface="Arial"/>
            </a:endParaRPr>
          </a:p>
        </p:txBody>
      </p:sp>
      <p:sp>
        <p:nvSpPr>
          <p:cNvPr id="1607" name="CustomShape 3"/>
          <p:cNvSpPr/>
          <p:nvPr/>
        </p:nvSpPr>
        <p:spPr>
          <a:xfrm>
            <a:off x="3292200" y="2087280"/>
            <a:ext cx="2196360" cy="48276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Powerful</a:t>
            </a:r>
            <a:endParaRPr b="0" lang="en-US" sz="1600" spc="-1" strike="noStrike">
              <a:latin typeface="Arial"/>
            </a:endParaRPr>
          </a:p>
        </p:txBody>
      </p:sp>
      <p:sp>
        <p:nvSpPr>
          <p:cNvPr id="1608" name="CustomShape 4"/>
          <p:cNvSpPr/>
          <p:nvPr/>
        </p:nvSpPr>
        <p:spPr>
          <a:xfrm>
            <a:off x="6322320" y="2087280"/>
            <a:ext cx="2196360" cy="48276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Agentless</a:t>
            </a:r>
            <a:endParaRPr b="0" lang="en-US" sz="1600" spc="-1" strike="noStrike">
              <a:latin typeface="Arial"/>
            </a:endParaRPr>
          </a:p>
        </p:txBody>
      </p:sp>
      <p:sp>
        <p:nvSpPr>
          <p:cNvPr id="1609" name="CustomShape 5"/>
          <p:cNvSpPr/>
          <p:nvPr/>
        </p:nvSpPr>
        <p:spPr>
          <a:xfrm>
            <a:off x="3443040" y="2776680"/>
            <a:ext cx="2196360" cy="171792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Connect via Plugins</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Configuration management</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Workflow orchestration</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Network automation</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Orchestrate the app lifecycle</a:t>
            </a:r>
            <a:endParaRPr b="0" lang="en-US" sz="1100" spc="-1" strike="noStrike">
              <a:latin typeface="Arial"/>
            </a:endParaRPr>
          </a:p>
        </p:txBody>
      </p:sp>
      <p:sp>
        <p:nvSpPr>
          <p:cNvPr id="1610" name="CustomShape 6"/>
          <p:cNvSpPr/>
          <p:nvPr/>
        </p:nvSpPr>
        <p:spPr>
          <a:xfrm>
            <a:off x="564840" y="2775960"/>
            <a:ext cx="2140920" cy="180936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Human readable automation</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No special coding skills needed</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Tasks executed in order</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Usable by every team</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Get productive quickly</a:t>
            </a:r>
            <a:endParaRPr b="0" lang="en-US" sz="1100" spc="-1" strike="noStrike">
              <a:latin typeface="Arial"/>
            </a:endParaRPr>
          </a:p>
        </p:txBody>
      </p:sp>
      <p:sp>
        <p:nvSpPr>
          <p:cNvPr id="1611" name="CustomShape 7"/>
          <p:cNvSpPr/>
          <p:nvPr/>
        </p:nvSpPr>
        <p:spPr>
          <a:xfrm>
            <a:off x="6464520" y="2776680"/>
            <a:ext cx="2140920" cy="180792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Ideal for network gear</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Uses OpenSSH/WinRM/API</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No agents to exploit or update</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Get started immediately</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More efficient &amp; more secure</a:t>
            </a:r>
            <a:endParaRPr b="0" lang="en-US" sz="1100" spc="-1" strike="noStrike">
              <a:latin typeface="Arial"/>
            </a:endParaRPr>
          </a:p>
        </p:txBody>
      </p:sp>
      <p:sp>
        <p:nvSpPr>
          <p:cNvPr id="1612" name="CustomShape 8"/>
          <p:cNvSpPr/>
          <p:nvPr/>
        </p:nvSpPr>
        <p:spPr>
          <a:xfrm>
            <a:off x="3029400" y="1199160"/>
            <a:ext cx="360" cy="3514320"/>
          </a:xfrm>
          <a:custGeom>
            <a:avLst/>
            <a:gdLst/>
            <a:ahLst/>
            <a:rect l="l" t="t" r="r" b="b"/>
            <a:pathLst>
              <a:path w="21600" h="21600">
                <a:moveTo>
                  <a:pt x="0" y="0"/>
                </a:moveTo>
                <a:lnTo>
                  <a:pt x="21600" y="21600"/>
                </a:lnTo>
              </a:path>
            </a:pathLst>
          </a:custGeom>
          <a:noFill/>
          <a:ln w="12600">
            <a:solidFill>
              <a:srgbClr val="000000">
                <a:alpha val="8000"/>
              </a:srgbClr>
            </a:solidFill>
            <a:round/>
          </a:ln>
        </p:spPr>
        <p:style>
          <a:lnRef idx="0"/>
          <a:fillRef idx="0"/>
          <a:effectRef idx="0"/>
          <a:fontRef idx="minor"/>
        </p:style>
      </p:sp>
      <p:sp>
        <p:nvSpPr>
          <p:cNvPr id="1613" name="CustomShape 9"/>
          <p:cNvSpPr/>
          <p:nvPr/>
        </p:nvSpPr>
        <p:spPr>
          <a:xfrm>
            <a:off x="6043680" y="1191240"/>
            <a:ext cx="360" cy="3514320"/>
          </a:xfrm>
          <a:custGeom>
            <a:avLst/>
            <a:gdLst/>
            <a:ahLst/>
            <a:rect l="l" t="t" r="r" b="b"/>
            <a:pathLst>
              <a:path w="21600" h="21600">
                <a:moveTo>
                  <a:pt x="0" y="0"/>
                </a:moveTo>
                <a:lnTo>
                  <a:pt x="21600" y="21600"/>
                </a:lnTo>
              </a:path>
            </a:pathLst>
          </a:custGeom>
          <a:noFill/>
          <a:ln w="12600">
            <a:solidFill>
              <a:srgbClr val="000000">
                <a:alpha val="8000"/>
              </a:srgbClr>
            </a:solidFill>
            <a:round/>
          </a:ln>
        </p:spPr>
        <p:style>
          <a:lnRef idx="0"/>
          <a:fillRef idx="0"/>
          <a:effectRef idx="0"/>
          <a:fontRef idx="minor"/>
        </p:style>
      </p:sp>
      <p:pic>
        <p:nvPicPr>
          <p:cNvPr id="1614" name="Google Shape;1994;p363" descr=""/>
          <p:cNvPicPr/>
          <p:nvPr/>
        </p:nvPicPr>
        <p:blipFill>
          <a:blip r:embed="rId1"/>
          <a:stretch/>
        </p:blipFill>
        <p:spPr>
          <a:xfrm>
            <a:off x="1387440" y="1503720"/>
            <a:ext cx="349920" cy="538200"/>
          </a:xfrm>
          <a:prstGeom prst="rect">
            <a:avLst/>
          </a:prstGeom>
          <a:ln>
            <a:noFill/>
          </a:ln>
        </p:spPr>
      </p:pic>
      <p:pic>
        <p:nvPicPr>
          <p:cNvPr id="1615" name="Google Shape;1995;p363" descr=""/>
          <p:cNvPicPr/>
          <p:nvPr/>
        </p:nvPicPr>
        <p:blipFill>
          <a:blip r:embed="rId2"/>
          <a:stretch/>
        </p:blipFill>
        <p:spPr>
          <a:xfrm>
            <a:off x="4112280" y="1503720"/>
            <a:ext cx="555480" cy="538200"/>
          </a:xfrm>
          <a:prstGeom prst="rect">
            <a:avLst/>
          </a:prstGeom>
          <a:ln>
            <a:noFill/>
          </a:ln>
        </p:spPr>
      </p:pic>
      <p:pic>
        <p:nvPicPr>
          <p:cNvPr id="1616" name="Google Shape;1996;p363" descr=""/>
          <p:cNvPicPr/>
          <p:nvPr/>
        </p:nvPicPr>
        <p:blipFill>
          <a:blip r:embed="rId3"/>
          <a:stretch/>
        </p:blipFill>
        <p:spPr>
          <a:xfrm>
            <a:off x="7188120" y="1503720"/>
            <a:ext cx="412560" cy="538200"/>
          </a:xfrm>
          <a:prstGeom prst="rect">
            <a:avLst/>
          </a:prstGeom>
          <a:ln>
            <a:noFill/>
          </a:ln>
        </p:spPr>
      </p:pic>
      <p:pic>
        <p:nvPicPr>
          <p:cNvPr id="1617" name="Google Shape;1997;p363" descr=""/>
          <p:cNvPicPr/>
          <p:nvPr/>
        </p:nvPicPr>
        <p:blipFill>
          <a:blip r:embed="rId4"/>
          <a:srcRect l="-13188" t="-47703" r="-9484" b="-37713"/>
          <a:stretch/>
        </p:blipFill>
        <p:spPr>
          <a:xfrm>
            <a:off x="7925400" y="4642560"/>
            <a:ext cx="989640" cy="353520"/>
          </a:xfrm>
          <a:prstGeom prst="rect">
            <a:avLst/>
          </a:prstGeom>
          <a:ln>
            <a:noFill/>
          </a:ln>
        </p:spPr>
      </p:pic>
      <p:sp>
        <p:nvSpPr>
          <p:cNvPr id="1618" name="CustomShape 10"/>
          <p:cNvSpPr/>
          <p:nvPr/>
        </p:nvSpPr>
        <p:spPr>
          <a:xfrm>
            <a:off x="3424320" y="697320"/>
            <a:ext cx="2295360" cy="426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2400" spc="-1" strike="noStrike">
                <a:solidFill>
                  <a:srgbClr val="ee0000"/>
                </a:solidFill>
                <a:latin typeface="Caveat"/>
                <a:ea typeface="Caveat"/>
              </a:rPr>
              <a:t>(for networks)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CustomShape 1"/>
          <p:cNvSpPr/>
          <p:nvPr/>
        </p:nvSpPr>
        <p:spPr>
          <a:xfrm>
            <a:off x="246960" y="1188720"/>
            <a:ext cx="1388160" cy="3520440"/>
          </a:xfrm>
          <a:prstGeom prst="rect">
            <a:avLst/>
          </a:prstGeom>
          <a:solidFill>
            <a:srgbClr val="ffffff"/>
          </a:solidFill>
          <a:ln>
            <a:noFill/>
          </a:ln>
        </p:spPr>
        <p:style>
          <a:lnRef idx="0"/>
          <a:fillRef idx="0"/>
          <a:effectRef idx="0"/>
          <a:fontRef idx="minor"/>
        </p:style>
      </p:sp>
      <p:sp>
        <p:nvSpPr>
          <p:cNvPr id="1620" name="CustomShape 2"/>
          <p:cNvSpPr/>
          <p:nvPr/>
        </p:nvSpPr>
        <p:spPr>
          <a:xfrm>
            <a:off x="1699200" y="1188720"/>
            <a:ext cx="1388160" cy="3520440"/>
          </a:xfrm>
          <a:prstGeom prst="rect">
            <a:avLst/>
          </a:prstGeom>
          <a:solidFill>
            <a:srgbClr val="ffffff"/>
          </a:solidFill>
          <a:ln>
            <a:noFill/>
          </a:ln>
        </p:spPr>
        <p:style>
          <a:lnRef idx="0"/>
          <a:fillRef idx="0"/>
          <a:effectRef idx="0"/>
          <a:fontRef idx="minor"/>
        </p:style>
      </p:sp>
      <p:sp>
        <p:nvSpPr>
          <p:cNvPr id="1621" name="CustomShape 3"/>
          <p:cNvSpPr/>
          <p:nvPr/>
        </p:nvSpPr>
        <p:spPr>
          <a:xfrm>
            <a:off x="3149640" y="1188720"/>
            <a:ext cx="1388160" cy="3520440"/>
          </a:xfrm>
          <a:prstGeom prst="rect">
            <a:avLst/>
          </a:prstGeom>
          <a:solidFill>
            <a:srgbClr val="ffffff"/>
          </a:solidFill>
          <a:ln>
            <a:noFill/>
          </a:ln>
        </p:spPr>
        <p:style>
          <a:lnRef idx="0"/>
          <a:fillRef idx="0"/>
          <a:effectRef idx="0"/>
          <a:fontRef idx="minor"/>
        </p:style>
      </p:sp>
      <p:sp>
        <p:nvSpPr>
          <p:cNvPr id="1622" name="CustomShape 4"/>
          <p:cNvSpPr/>
          <p:nvPr/>
        </p:nvSpPr>
        <p:spPr>
          <a:xfrm>
            <a:off x="4600800" y="1188720"/>
            <a:ext cx="1388160" cy="3520440"/>
          </a:xfrm>
          <a:prstGeom prst="rect">
            <a:avLst/>
          </a:prstGeom>
          <a:solidFill>
            <a:srgbClr val="ffffff"/>
          </a:solidFill>
          <a:ln>
            <a:noFill/>
          </a:ln>
        </p:spPr>
        <p:style>
          <a:lnRef idx="0"/>
          <a:fillRef idx="0"/>
          <a:effectRef idx="0"/>
          <a:fontRef idx="minor"/>
        </p:style>
      </p:sp>
      <p:sp>
        <p:nvSpPr>
          <p:cNvPr id="1623" name="CustomShape 5"/>
          <p:cNvSpPr/>
          <p:nvPr/>
        </p:nvSpPr>
        <p:spPr>
          <a:xfrm>
            <a:off x="6060600" y="1188720"/>
            <a:ext cx="1388160" cy="3520440"/>
          </a:xfrm>
          <a:prstGeom prst="rect">
            <a:avLst/>
          </a:prstGeom>
          <a:solidFill>
            <a:srgbClr val="ffffff"/>
          </a:solidFill>
          <a:ln>
            <a:noFill/>
          </a:ln>
        </p:spPr>
        <p:style>
          <a:lnRef idx="0"/>
          <a:fillRef idx="0"/>
          <a:effectRef idx="0"/>
          <a:fontRef idx="minor"/>
        </p:style>
      </p:sp>
      <p:sp>
        <p:nvSpPr>
          <p:cNvPr id="1624" name="CustomShape 6"/>
          <p:cNvSpPr/>
          <p:nvPr/>
        </p:nvSpPr>
        <p:spPr>
          <a:xfrm>
            <a:off x="7508520" y="1188720"/>
            <a:ext cx="1388160" cy="3520440"/>
          </a:xfrm>
          <a:prstGeom prst="rect">
            <a:avLst/>
          </a:prstGeom>
          <a:solidFill>
            <a:srgbClr val="ffffff"/>
          </a:solidFill>
          <a:ln>
            <a:noFill/>
          </a:ln>
        </p:spPr>
        <p:style>
          <a:lnRef idx="0"/>
          <a:fillRef idx="0"/>
          <a:effectRef idx="0"/>
          <a:fontRef idx="minor"/>
        </p:style>
      </p:sp>
      <p:sp>
        <p:nvSpPr>
          <p:cNvPr id="1625" name="CustomShape 7"/>
          <p:cNvSpPr/>
          <p:nvPr/>
        </p:nvSpPr>
        <p:spPr>
          <a:xfrm>
            <a:off x="338400" y="1289880"/>
            <a:ext cx="1483560" cy="3031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Cloud</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26" name="CustomShape 8"/>
          <p:cNvSpPr/>
          <p:nvPr/>
        </p:nvSpPr>
        <p:spPr>
          <a:xfrm>
            <a:off x="1661760" y="1289880"/>
            <a:ext cx="1460880" cy="5738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100" spc="-1" strike="noStrike">
                <a:solidFill>
                  <a:srgbClr val="ee0000"/>
                </a:solidFill>
                <a:latin typeface="Red Hat Text"/>
                <a:ea typeface="Red Hat Text"/>
              </a:rPr>
              <a:t>Virt &amp; Container</a:t>
            </a:r>
            <a:endParaRPr b="0" lang="en-US" sz="1100" spc="-1" strike="noStrike">
              <a:latin typeface="Arial"/>
            </a:endParaRPr>
          </a:p>
        </p:txBody>
      </p:sp>
      <p:sp>
        <p:nvSpPr>
          <p:cNvPr id="1627" name="CustomShape 9"/>
          <p:cNvSpPr/>
          <p:nvPr/>
        </p:nvSpPr>
        <p:spPr>
          <a:xfrm>
            <a:off x="3151800" y="1289880"/>
            <a:ext cx="1388160" cy="41760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Windows</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28" name="CustomShape 10"/>
          <p:cNvSpPr/>
          <p:nvPr/>
        </p:nvSpPr>
        <p:spPr>
          <a:xfrm>
            <a:off x="4601160" y="1289880"/>
            <a:ext cx="1225440" cy="41760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Network</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29" name="CustomShape 11"/>
          <p:cNvSpPr/>
          <p:nvPr/>
        </p:nvSpPr>
        <p:spPr>
          <a:xfrm>
            <a:off x="6047280" y="1289880"/>
            <a:ext cx="1388160" cy="36216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Security</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30" name="CustomShape 12"/>
          <p:cNvSpPr/>
          <p:nvPr/>
        </p:nvSpPr>
        <p:spPr>
          <a:xfrm>
            <a:off x="7508520" y="1289880"/>
            <a:ext cx="1388160" cy="4690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Monitoring</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31" name="CustomShape 13"/>
          <p:cNvSpPr/>
          <p:nvPr/>
        </p:nvSpPr>
        <p:spPr>
          <a:xfrm>
            <a:off x="5760" y="274680"/>
            <a:ext cx="9143640" cy="70992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 sz="2000" spc="-1" strike="noStrike">
                <a:solidFill>
                  <a:srgbClr val="ee0000"/>
                </a:solidFill>
                <a:latin typeface="Red Hat Display"/>
                <a:ea typeface="Red Hat Display"/>
              </a:rPr>
              <a:t>Ansible automates technologies you use</a:t>
            </a:r>
            <a:br/>
            <a:r>
              <a:rPr b="0" lang="en" sz="1400" spc="-1" strike="noStrike">
                <a:solidFill>
                  <a:srgbClr val="222222"/>
                </a:solidFill>
                <a:latin typeface="Red Hat Display"/>
                <a:ea typeface="Red Hat Display"/>
              </a:rPr>
              <a:t>Time to automate is measured in minutes, 50+ certified platforms</a:t>
            </a:r>
            <a:endParaRPr b="0" lang="en-US" sz="1400" spc="-1" strike="noStrike">
              <a:latin typeface="Arial"/>
            </a:endParaRPr>
          </a:p>
        </p:txBody>
      </p:sp>
      <p:sp>
        <p:nvSpPr>
          <p:cNvPr id="1632" name="CustomShape 14"/>
          <p:cNvSpPr/>
          <p:nvPr/>
        </p:nvSpPr>
        <p:spPr>
          <a:xfrm>
            <a:off x="401760" y="1548360"/>
            <a:ext cx="1160640" cy="21668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100" spc="-1" strike="noStrike">
                <a:solidFill>
                  <a:srgbClr val="555960"/>
                </a:solidFill>
                <a:latin typeface="Red Hat Text"/>
                <a:ea typeface="Red Hat Text"/>
              </a:rPr>
              <a:t>AWS</a:t>
            </a:r>
            <a:endParaRPr b="0" lang="en-US" sz="1100" spc="-1" strike="noStrike">
              <a:latin typeface="Arial"/>
            </a:endParaRPr>
          </a:p>
          <a:p>
            <a:pPr>
              <a:lnSpc>
                <a:spcPct val="115000"/>
              </a:lnSpc>
              <a:tabLst>
                <a:tab algn="l" pos="0"/>
              </a:tabLst>
            </a:pPr>
            <a:r>
              <a:rPr b="1" lang="en" sz="1100" spc="-1" strike="noStrike">
                <a:solidFill>
                  <a:srgbClr val="555960"/>
                </a:solidFill>
                <a:latin typeface="Red Hat Text"/>
                <a:ea typeface="Red Hat Text"/>
              </a:rPr>
              <a:t>Azure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Digital Ocean</a:t>
            </a:r>
            <a:endParaRPr b="0" lang="en-US" sz="1100" spc="-1" strike="noStrike">
              <a:latin typeface="Arial"/>
            </a:endParaRPr>
          </a:p>
          <a:p>
            <a:pPr>
              <a:lnSpc>
                <a:spcPct val="115000"/>
              </a:lnSpc>
              <a:tabLst>
                <a:tab algn="l" pos="0"/>
              </a:tabLst>
            </a:pPr>
            <a:r>
              <a:rPr b="1" lang="en" sz="1100" spc="-1" strike="noStrike">
                <a:solidFill>
                  <a:srgbClr val="555960"/>
                </a:solidFill>
                <a:latin typeface="Red Hat Text"/>
                <a:ea typeface="Red Hat Text"/>
              </a:rPr>
              <a:t>Google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OpenStack</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Rackspace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+more</a:t>
            </a:r>
            <a:endParaRPr b="0" lang="en-US" sz="1100" spc="-1" strike="noStrike">
              <a:latin typeface="Arial"/>
            </a:endParaRPr>
          </a:p>
        </p:txBody>
      </p:sp>
      <p:sp>
        <p:nvSpPr>
          <p:cNvPr id="1633" name="CustomShape 15"/>
          <p:cNvSpPr/>
          <p:nvPr/>
        </p:nvSpPr>
        <p:spPr>
          <a:xfrm>
            <a:off x="1689840" y="1593360"/>
            <a:ext cx="1371240" cy="229860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Docker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Kubernetes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OpenStack</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OpenShift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VMware</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1634" name="CustomShape 16"/>
          <p:cNvSpPr/>
          <p:nvPr/>
        </p:nvSpPr>
        <p:spPr>
          <a:xfrm>
            <a:off x="3160800" y="1593360"/>
            <a:ext cx="1366920" cy="25534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200" spc="-1" strike="noStrike">
                <a:solidFill>
                  <a:srgbClr val="555960"/>
                </a:solidFill>
                <a:latin typeface="Red Hat Text"/>
                <a:ea typeface="Red Hat Text"/>
              </a:rPr>
              <a:t>ACLs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Files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Packages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IIS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Registry</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Shares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Services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Configs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Users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Domains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Updates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1635" name="CustomShape 17"/>
          <p:cNvSpPr/>
          <p:nvPr/>
        </p:nvSpPr>
        <p:spPr>
          <a:xfrm>
            <a:off x="4617000" y="1593360"/>
            <a:ext cx="1366920" cy="26600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Arista</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Aruba</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Bigswitch</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Ericsson</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F5</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FRR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Juniper</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Meraki</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OpenvSwitch</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Ruckus</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VyOS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1636" name="CustomShape 18"/>
          <p:cNvSpPr/>
          <p:nvPr/>
        </p:nvSpPr>
        <p:spPr>
          <a:xfrm>
            <a:off x="6053400" y="1548360"/>
            <a:ext cx="1388520" cy="25534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Checkpoint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CyberArk</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F5</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Fortinet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Juniper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IBM</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Palo Alto</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Snort</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1637" name="CustomShape 19"/>
          <p:cNvSpPr/>
          <p:nvPr/>
        </p:nvSpPr>
        <p:spPr>
          <a:xfrm>
            <a:off x="7520760" y="1548360"/>
            <a:ext cx="1329120" cy="26600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Dynatrace</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Datadog</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LogicMonitor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New Relic</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Sensu</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r>
              <a:rPr b="1" lang="en" sz="1200" spc="-1" strike="noStrike">
                <a:solidFill>
                  <a:srgbClr val="ee0000"/>
                </a:solidFill>
                <a:latin typeface="Red Hat Text"/>
                <a:ea typeface="Red Hat Text"/>
              </a:rPr>
              <a:t>Devops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Jira</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GitHub</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Vagrant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Jenkins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Slack</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1638" name="CustomShape 20"/>
          <p:cNvSpPr/>
          <p:nvPr/>
        </p:nvSpPr>
        <p:spPr>
          <a:xfrm>
            <a:off x="1743480" y="3177720"/>
            <a:ext cx="1225440" cy="469080"/>
          </a:xfrm>
          <a:prstGeom prst="rect">
            <a:avLst/>
          </a:prstGeom>
          <a:noFill/>
          <a:ln>
            <a:noFill/>
          </a:ln>
        </p:spPr>
        <p:style>
          <a:lnRef idx="0"/>
          <a:fillRef idx="0"/>
          <a:effectRef idx="0"/>
          <a:fontRef idx="minor"/>
        </p:style>
        <p:txBody>
          <a:bodyPr lIns="45720" rIns="45720">
            <a:noAutofit/>
          </a:bodyPr>
          <a:p>
            <a:pPr>
              <a:lnSpc>
                <a:spcPct val="115000"/>
              </a:lnSpc>
              <a:tabLst>
                <a:tab algn="l" pos="0"/>
              </a:tabLst>
            </a:pPr>
            <a:r>
              <a:rPr b="1" lang="en" sz="1200" spc="-1" strike="noStrike">
                <a:solidFill>
                  <a:srgbClr val="ee0000"/>
                </a:solidFill>
                <a:latin typeface="Red Hat Text"/>
                <a:ea typeface="Red Hat Text"/>
              </a:rPr>
              <a:t>Storage</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EMC</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Netapp</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Hitachi</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IBM</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Infinidat</a:t>
            </a:r>
            <a:endParaRPr b="0" lang="en-US" sz="1200" spc="-1" strike="noStrike">
              <a:latin typeface="Arial"/>
            </a:endParaRPr>
          </a:p>
          <a:p>
            <a:pPr>
              <a:lnSpc>
                <a:spcPct val="115000"/>
              </a:lnSpc>
              <a:tabLst>
                <a:tab algn="l" pos="0"/>
              </a:tabLst>
            </a:pPr>
            <a:r>
              <a:rPr b="0" lang="en" sz="1200" spc="-1" strike="noStrike">
                <a:solidFill>
                  <a:srgbClr val="666666"/>
                </a:solidFill>
                <a:latin typeface="Red Hat Text"/>
                <a:ea typeface="Red Hat Text"/>
              </a:rPr>
              <a:t>+more</a:t>
            </a:r>
            <a:endParaRPr b="0" lang="en-US" sz="1200" spc="-1" strike="noStrike">
              <a:latin typeface="Arial"/>
            </a:endParaRPr>
          </a:p>
        </p:txBody>
      </p:sp>
      <p:sp>
        <p:nvSpPr>
          <p:cNvPr id="1639" name="CustomShape 21"/>
          <p:cNvSpPr/>
          <p:nvPr/>
        </p:nvSpPr>
        <p:spPr>
          <a:xfrm>
            <a:off x="375840" y="2981880"/>
            <a:ext cx="1225440" cy="303120"/>
          </a:xfrm>
          <a:prstGeom prst="rect">
            <a:avLst/>
          </a:prstGeom>
          <a:noFill/>
          <a:ln>
            <a:noFill/>
          </a:ln>
        </p:spPr>
        <p:style>
          <a:lnRef idx="0"/>
          <a:fillRef idx="0"/>
          <a:effectRef idx="0"/>
          <a:fontRef idx="minor"/>
        </p:style>
        <p:txBody>
          <a:bodyPr lIns="45720" rIns="45720">
            <a:noAutofit/>
          </a:bodyPr>
          <a:p>
            <a:pPr>
              <a:lnSpc>
                <a:spcPct val="115000"/>
              </a:lnSpc>
              <a:tabLst>
                <a:tab algn="l" pos="0"/>
              </a:tabLst>
            </a:pPr>
            <a:r>
              <a:rPr b="1" lang="en" sz="1100" spc="-1" strike="noStrike">
                <a:solidFill>
                  <a:srgbClr val="ee0000"/>
                </a:solidFill>
                <a:latin typeface="Red Hat Text"/>
                <a:ea typeface="Red Hat Text"/>
              </a:rPr>
              <a:t>Red Hat Products</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RHEL</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OpenShift</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Satellite</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Insights</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PAM/DM</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JBoss EAP</a:t>
            </a:r>
            <a:endParaRPr b="0" lang="en-US" sz="1100" spc="-1" strike="noStrike">
              <a:latin typeface="Arial"/>
            </a:endParaRPr>
          </a:p>
          <a:p>
            <a:pPr>
              <a:lnSpc>
                <a:spcPct val="115000"/>
              </a:lnSpc>
              <a:tabLst>
                <a:tab algn="l" pos="0"/>
              </a:tabLst>
            </a:pPr>
            <a:r>
              <a:rPr b="0" lang="en" sz="1100" spc="-1" strike="noStrike">
                <a:solidFill>
                  <a:srgbClr val="434343"/>
                </a:solidFill>
                <a:latin typeface="Red Hat Text"/>
                <a:ea typeface="Red Hat Text"/>
              </a:rPr>
              <a:t>+more</a:t>
            </a:r>
            <a:endParaRPr b="0" lang="en-US" sz="1100" spc="-1" strike="noStrike">
              <a:latin typeface="Arial"/>
            </a:endParaRPr>
          </a:p>
        </p:txBody>
      </p:sp>
      <p:sp>
        <p:nvSpPr>
          <p:cNvPr id="1640" name="CustomShape 22"/>
          <p:cNvSpPr/>
          <p:nvPr/>
        </p:nvSpPr>
        <p:spPr>
          <a:xfrm>
            <a:off x="6051960" y="3715560"/>
            <a:ext cx="1388520" cy="36216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Systems</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IBM (Z,P,I)</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Dell</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HP</a:t>
            </a:r>
            <a:endParaRPr b="0" lang="en-US" sz="1200" spc="-1" strike="noStrike">
              <a:latin typeface="Arial"/>
            </a:endParaRPr>
          </a:p>
          <a:p>
            <a:pPr>
              <a:lnSpc>
                <a:spcPct val="115000"/>
              </a:lnSpc>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c4c4c"/>
      </a:dk2>
      <a:lt2>
        <a:srgbClr val="f1f1f1"/>
      </a:lt2>
      <a:accent1>
        <a:srgbClr val="ee0000"/>
      </a:accent1>
      <a:accent2>
        <a:srgbClr val="cc0000"/>
      </a:accent2>
      <a:accent3>
        <a:srgbClr val="a30000"/>
      </a:accent3>
      <a:accent4>
        <a:srgbClr val="820000"/>
      </a:accent4>
      <a:accent5>
        <a:srgbClr val="00b9e4"/>
      </a:accent5>
      <a:accent6>
        <a:srgbClr val="007bb0"/>
      </a:accent6>
      <a:hlink>
        <a:srgbClr val="ee0000"/>
      </a:hlink>
      <a:folHlink>
        <a:srgbClr val="057d8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LibreOffice/6.4.5.2$Linux_X86_64 LibreOffice_project/a726b36747cf2001e06b58ad5db1aa3a9a1872d6</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2020-08-05T10:17:34Z</dcterms:modified>
  <cp:revision>2</cp:revision>
  <dc:subject/>
  <dc:title/>
</cp:coreProperties>
</file>